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theme/theme1.xml" ContentType="application/vnd.openxmlformats-officedocument.theme+xml"/>
  <Override PartName="/ppt/slideLayouts/slideLayout9.xml" ContentType="application/vnd.openxmlformats-officedocument.presentationml.slideLayout+xml"/>
  <Override PartName="/ppt/slideLayouts/slideLayout14.xml" ContentType="application/vnd.openxmlformats-officedocument.presentationml.slideLayout+xml"/>
  <Override PartName="/ppt/slideLayouts/slideLayout10.xml" ContentType="application/vnd.openxmlformats-officedocument.presentationml.slideLayout+xml"/>
  <Override PartName="/ppt/slideLayouts/slideLayout1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s/slide29.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21.xml" ContentType="application/vnd.openxmlformats-officedocument.presentationml.slide+xml"/>
  <Override PartName="/ppt/slides/slide34.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6.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38.xml" ContentType="application/vnd.openxmlformats-officedocument.presentationml.slide+xml"/>
  <Override PartName="/ppt/slides/slide18.xml" ContentType="application/vnd.openxmlformats-officedocument.presentationml.slide+xml"/>
  <Override PartName="/ppt/slides/slide41.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37.xml" ContentType="application/vnd.openxmlformats-officedocument.presentationml.slide+xml"/>
  <Override PartName="/ppt/slides/slide16.xml" ContentType="application/vnd.openxmlformats-officedocument.presentationml.slide+xml"/>
  <Override PartName="/ppt/slides/slide40.xml" ContentType="application/vnd.openxmlformats-officedocument.presentationml.slide+xml"/>
  <Override PartName="/ppt/slides/slide2.xml" ContentType="application/vnd.openxmlformats-officedocument.presentationml.slide+xml"/>
  <Override PartName="/ppt/slides/slide23.xml" ContentType="application/vnd.openxmlformats-officedocument.presentationml.slide+xml"/>
  <Override PartName="/ppt/slides/slide25.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9.xml" ContentType="application/vnd.openxmlformats-officedocument.presentationml.slide+xml"/>
  <Override PartName="/ppt/slides/slide24.xml" ContentType="application/vnd.openxmlformats-officedocument.presentationml.slide+xml"/>
  <Override PartName="/ppt/slides/slide19.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28.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customXml" Target="../customXml/item1.xml"/><Relationship Id="rId5" Type="http://schemas.openxmlformats.org/officeDocument/2006/relationships/customXml" Target="../customXml/item2.xml"/><Relationship Id="rId6" Type="http://schemas.openxmlformats.org/officeDocument/2006/relationships/customXml" Target="../customXml/item3.xml"/><Relationship Id="rId7"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12192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Slide">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lvl1pPr indent="0" algn="ctr" defTabSz="914400">
              <a:lnSpc>
                <a:spcPct val="90000"/>
              </a:lnSpc>
              <a:buNone/>
              <a:defRPr lang="en-US" sz="6000" b="0" u="none" strike="noStrike">
                <a:solidFill>
                  <a:schemeClr val="dk1"/>
                </a:solidFill>
                <a:effectLst/>
                <a:uFillTx/>
                <a:latin typeface="Aptos Display"/>
              </a:defRPr>
            </a:lvl1pPr>
          </a:lstStyle>
          <a:p>
            <a:pPr indent="0" algn="ctr" defTabSz="914400">
              <a:lnSpc>
                <a:spcPct val="90000"/>
              </a:lnSpc>
              <a:buNone/>
            </a:pPr>
            <a:r>
              <a:rPr lang="en-US" sz="6000" b="0" u="none" strike="noStrike">
                <a:solidFill>
                  <a:schemeClr val="dk1"/>
                </a:solidFill>
                <a:effectLst/>
                <a:uFillTx/>
                <a:latin typeface="Aptos Display"/>
              </a:rPr>
              <a:t>Click to edit Master title style</a:t>
            </a:r>
            <a:endParaRPr lang="en-US" sz="6000" b="0" u="none" strike="noStrike">
              <a:solidFill>
                <a:schemeClr val="dk1"/>
              </a:solidFill>
              <a:effectLst/>
              <a:uFillTx/>
              <a:latin typeface="Aptos Display"/>
            </a:endParaRPr>
          </a:p>
        </p:txBody>
      </p:sp>
      <p:sp>
        <p:nvSpPr>
          <p:cNvPr id="3"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4"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5"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FAD78EDC-0702-457B-833E-0C81FD83FB7D}"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
        <p:nvSpPr>
          <p:cNvPr id="6"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ptos"/>
              </a:defRPr>
            </a:lvl1pPr>
            <a:lvl2pPr lvl="1" algn="l" defTabSz="914400">
              <a:lnSpc>
                <a:spcPct val="90000"/>
              </a:lnSpc>
              <a:spcBef>
                <a:spcPts val="499"/>
              </a:spcBef>
              <a:buClr>
                <a:srgbClr val="000000"/>
              </a:buClr>
              <a:buSzPct val="75000"/>
              <a:buFont typeface="Symbol" charset="2"/>
              <a:buChar char=""/>
              <a:defRPr lang="en-US" sz="2400" b="0" u="none" strike="noStrike">
                <a:solidFill>
                  <a:schemeClr val="dk1"/>
                </a:solidFill>
                <a:effectLst/>
                <a:uFillTx/>
                <a:latin typeface="Aptos"/>
              </a:defRPr>
            </a:lvl2pPr>
            <a:lvl3pPr lvl="2" algn="l" defTabSz="914400">
              <a:lnSpc>
                <a:spcPct val="90000"/>
              </a:lnSpc>
              <a:spcBef>
                <a:spcPts val="499"/>
              </a:spcBef>
              <a:buClr>
                <a:srgbClr val="000000"/>
              </a:buClr>
              <a:buSzPct val="45000"/>
              <a:buFont typeface="Wingdings" charset="2"/>
              <a:buChar char=""/>
              <a:defRPr lang="en-US" sz="2000" b="0" u="none" strike="noStrike">
                <a:solidFill>
                  <a:schemeClr val="dk1"/>
                </a:solidFill>
                <a:effectLst/>
                <a:uFillTx/>
                <a:latin typeface="Aptos"/>
              </a:defRPr>
            </a:lvl3pPr>
            <a:lvl4pPr lvl="3" algn="l" defTabSz="914400">
              <a:lnSpc>
                <a:spcPct val="90000"/>
              </a:lnSpc>
              <a:spcBef>
                <a:spcPts val="499"/>
              </a:spcBef>
              <a:buClr>
                <a:srgbClr val="000000"/>
              </a:buClr>
              <a:buSzPct val="75000"/>
              <a:buFont typeface="Symbol" charset="2"/>
              <a:buChar char=""/>
              <a:defRPr lang="en-US" sz="1800" b="0" u="none" strike="noStrike">
                <a:solidFill>
                  <a:schemeClr val="dk1"/>
                </a:solidFill>
                <a:effectLst/>
                <a:uFillTx/>
                <a:latin typeface="Aptos"/>
              </a:defRPr>
            </a:lvl4pPr>
            <a:lvl5pPr lvl="4" algn="l" defTabSz="914400">
              <a:lnSpc>
                <a:spcPct val="90000"/>
              </a:lnSpc>
              <a:spcBef>
                <a:spcPts val="499"/>
              </a:spcBef>
              <a:buClr>
                <a:srgbClr val="000000"/>
              </a:buClr>
              <a:buSzPct val="45000"/>
              <a:buFont typeface="Wingdings" charset="2"/>
              <a:buChar char=""/>
              <a:defRPr lang="en-US" sz="1800" b="0" u="none" strike="noStrike">
                <a:solidFill>
                  <a:schemeClr val="dk1"/>
                </a:solidFill>
                <a:effectLst/>
                <a:uFillTx/>
                <a:latin typeface="Aptos"/>
              </a:defRPr>
            </a:lvl5pPr>
            <a:lvl6pPr lvl="5" algn="l" defTabSz="914400">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Aptos"/>
              </a:defRPr>
            </a:lvl6pPr>
            <a:lvl7pPr lvl="6" algn="l" defTabSz="914400">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Aptos"/>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ptos"/>
              </a:rPr>
              <a:t>Click to edit the outline text format</a:t>
            </a:r>
            <a:endParaRPr lang="en-US" sz="2800" b="0" u="none" strike="noStrike">
              <a:solidFill>
                <a:schemeClr val="dk1"/>
              </a:solidFill>
              <a:effectLst/>
              <a:uFillTx/>
              <a:latin typeface="Aptos"/>
            </a:endParaRPr>
          </a:p>
          <a:p>
            <a:pPr marL="864000" lvl="1" indent="-324000" algn="l" defTabSz="914400">
              <a:lnSpc>
                <a:spcPct val="90000"/>
              </a:lnSpc>
              <a:spcBef>
                <a:spcPts val="499"/>
              </a:spcBef>
              <a:buClr>
                <a:srgbClr val="000000"/>
              </a:buClr>
              <a:buSzPct val="75000"/>
              <a:buFont typeface="Symbol" charset="2"/>
              <a:buChar char=""/>
            </a:pPr>
            <a:r>
              <a:rPr lang="en-US" sz="2400" b="0" u="none" strike="noStrike">
                <a:solidFill>
                  <a:schemeClr val="dk1"/>
                </a:solidFill>
                <a:effectLst/>
                <a:uFillTx/>
                <a:latin typeface="Aptos"/>
              </a:rPr>
              <a:t>Second Outline Level</a:t>
            </a:r>
            <a:endParaRPr lang="en-US" sz="2400" b="0" u="none" strike="noStrike">
              <a:solidFill>
                <a:schemeClr val="dk1"/>
              </a:solidFill>
              <a:effectLst/>
              <a:uFillTx/>
              <a:latin typeface="Aptos"/>
            </a:endParaRPr>
          </a:p>
          <a:p>
            <a:pPr marL="1296000" lvl="2" indent="-288000" algn="l" defTabSz="914400">
              <a:lnSpc>
                <a:spcPct val="90000"/>
              </a:lnSpc>
              <a:spcBef>
                <a:spcPts val="499"/>
              </a:spcBef>
              <a:buClr>
                <a:srgbClr val="000000"/>
              </a:buClr>
              <a:buSzPct val="45000"/>
              <a:buFont typeface="Wingdings" charset="2"/>
              <a:buChar char=""/>
            </a:pPr>
            <a:r>
              <a:rPr lang="en-US" sz="2000" b="0" u="none" strike="noStrike">
                <a:solidFill>
                  <a:schemeClr val="dk1"/>
                </a:solidFill>
                <a:effectLst/>
                <a:uFillTx/>
                <a:latin typeface="Aptos"/>
              </a:rPr>
              <a:t>Third Outline Level</a:t>
            </a:r>
            <a:endParaRPr lang="en-US" sz="2000" b="0" u="none" strike="noStrike">
              <a:solidFill>
                <a:schemeClr val="dk1"/>
              </a:solidFill>
              <a:effectLst/>
              <a:uFillTx/>
              <a:latin typeface="Aptos"/>
            </a:endParaRPr>
          </a:p>
          <a:p>
            <a:pPr marL="1728000" lvl="3" indent="-216000" algn="l" defTabSz="914400">
              <a:lnSpc>
                <a:spcPct val="90000"/>
              </a:lnSpc>
              <a:spcBef>
                <a:spcPts val="499"/>
              </a:spcBef>
              <a:buClr>
                <a:srgbClr val="000000"/>
              </a:buClr>
              <a:buSzPct val="75000"/>
              <a:buFont typeface="Symbol" charset="2"/>
              <a:buChar char=""/>
            </a:pPr>
            <a:r>
              <a:rPr lang="en-US" sz="1800" b="0" u="none" strike="noStrike">
                <a:solidFill>
                  <a:schemeClr val="dk1"/>
                </a:solidFill>
                <a:effectLst/>
                <a:uFillTx/>
                <a:latin typeface="Aptos"/>
              </a:rPr>
              <a:t>Fourth Outline Level</a:t>
            </a:r>
            <a:endParaRPr lang="en-US" sz="1800" b="0" u="none" strike="noStrike">
              <a:solidFill>
                <a:schemeClr val="dk1"/>
              </a:solidFill>
              <a:effectLst/>
              <a:uFillTx/>
              <a:latin typeface="Aptos"/>
            </a:endParaRPr>
          </a:p>
          <a:p>
            <a:pPr marL="2160000" lvl="4" indent="-216000" algn="l" defTabSz="914400">
              <a:lnSpc>
                <a:spcPct val="90000"/>
              </a:lnSpc>
              <a:spcBef>
                <a:spcPts val="499"/>
              </a:spcBef>
              <a:buClr>
                <a:srgbClr val="000000"/>
              </a:buClr>
              <a:buSzPct val="45000"/>
              <a:buFont typeface="Wingdings" charset="2"/>
              <a:buChar char=""/>
            </a:pPr>
            <a:r>
              <a:rPr lang="en-US" sz="1800" b="0" u="none" strike="noStrike">
                <a:solidFill>
                  <a:schemeClr val="dk1"/>
                </a:solidFill>
                <a:effectLst/>
                <a:uFillTx/>
                <a:latin typeface="Aptos"/>
              </a:rPr>
              <a:t>Fifth Outline Level</a:t>
            </a:r>
            <a:endParaRPr lang="en-US" sz="1800" b="0" u="none" strike="noStrike">
              <a:solidFill>
                <a:schemeClr val="dk1"/>
              </a:solidFill>
              <a:effectLst/>
              <a:uFillTx/>
              <a:latin typeface="Aptos"/>
            </a:endParaRPr>
          </a:p>
          <a:p>
            <a:pPr marL="2592000" lvl="5" indent="-216000" algn="l" defTabSz="914400">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Aptos"/>
              </a:rPr>
              <a:t>Sixth Outline Level</a:t>
            </a:r>
            <a:endParaRPr lang="en-US" sz="2000" b="0" u="none" strike="noStrike">
              <a:solidFill>
                <a:schemeClr val="dk1"/>
              </a:solidFill>
              <a:effectLst/>
              <a:uFillTx/>
              <a:latin typeface="Aptos"/>
            </a:endParaRPr>
          </a:p>
          <a:p>
            <a:pPr marL="3024000" lvl="6" indent="-216000" algn="l" defTabSz="914400">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Aptos"/>
              </a:rPr>
              <a:t>Seventh Outline Level</a:t>
            </a:r>
            <a:endParaRPr lang="en-US" sz="2000" b="0" u="none" strike="noStrike">
              <a:solidFill>
                <a:schemeClr val="dk1"/>
              </a:solidFill>
              <a:effectLst/>
              <a:uFillTx/>
              <a:latin typeface="Aptos"/>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 Content">
    <p:bg>
      <p:bgPr>
        <a:solidFill>
          <a:srgbClr val="FFFFFF"/>
        </a:solidFill>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lvl1pPr indent="0" algn="l" defTabSz="914400">
              <a:lnSpc>
                <a:spcPct val="90000"/>
              </a:lnSpc>
              <a:buNone/>
              <a:defRPr lang="en-US" sz="4400" b="0" u="none" strike="noStrike">
                <a:solidFill>
                  <a:schemeClr val="dk1"/>
                </a:solidFill>
                <a:effectLst/>
                <a:uFillTx/>
                <a:latin typeface="Aptos Display"/>
              </a:defRPr>
            </a:lvl1pPr>
          </a:lstStyle>
          <a:p>
            <a:pPr indent="0" algn="l" defTabSz="914400">
              <a:lnSpc>
                <a:spcPct val="90000"/>
              </a:lnSpc>
              <a:buNone/>
            </a:pPr>
            <a:r>
              <a:rPr lang="en-US" sz="4400" b="0" u="none" strike="noStrike">
                <a:solidFill>
                  <a:schemeClr val="dk1"/>
                </a:solidFill>
                <a:effectLst/>
                <a:uFillTx/>
                <a:latin typeface="Aptos Display"/>
              </a:rPr>
              <a:t>Click to edit Master title style</a:t>
            </a:r>
            <a:endParaRPr lang="en-US" sz="4400" b="0" u="none" strike="noStrike">
              <a:solidFill>
                <a:schemeClr val="dk1"/>
              </a:solidFill>
              <a:effectLst/>
              <a:uFillTx/>
              <a:latin typeface="Aptos Display"/>
            </a:endParaRPr>
          </a:p>
        </p:txBody>
      </p:sp>
      <p:sp>
        <p:nvSpPr>
          <p:cNvPr id="47"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ptos"/>
              </a:defRPr>
            </a:lvl1pPr>
            <a:lvl2pPr lvl="1" algn="l" defTabSz="914400">
              <a:lnSpc>
                <a:spcPct val="90000"/>
              </a:lnSpc>
              <a:spcBef>
                <a:spcPts val="499"/>
              </a:spcBef>
              <a:buClr>
                <a:srgbClr val="000000"/>
              </a:buClr>
              <a:buFont typeface="Arial"/>
              <a:buChar char="•"/>
              <a:defRPr lang="en-US" sz="2400" b="0" u="none" strike="noStrike">
                <a:solidFill>
                  <a:schemeClr val="dk1"/>
                </a:solidFill>
                <a:effectLst/>
                <a:uFillTx/>
                <a:latin typeface="Aptos"/>
              </a:defRPr>
            </a:lvl2pPr>
            <a:lvl3pPr lvl="2" algn="l" defTabSz="914400">
              <a:lnSpc>
                <a:spcPct val="90000"/>
              </a:lnSpc>
              <a:spcBef>
                <a:spcPts val="499"/>
              </a:spcBef>
              <a:buClr>
                <a:srgbClr val="000000"/>
              </a:buClr>
              <a:buFont typeface="Arial"/>
              <a:buChar char="•"/>
              <a:defRPr lang="en-US" sz="2000" b="0" u="none" strike="noStrike">
                <a:solidFill>
                  <a:schemeClr val="dk1"/>
                </a:solidFill>
                <a:effectLst/>
                <a:uFillTx/>
                <a:latin typeface="Aptos"/>
              </a:defRPr>
            </a:lvl3pPr>
            <a:lvl4pPr lvl="3" algn="l" defTabSz="914400">
              <a:lnSpc>
                <a:spcPct val="90000"/>
              </a:lnSpc>
              <a:spcBef>
                <a:spcPts val="499"/>
              </a:spcBef>
              <a:buClr>
                <a:srgbClr val="000000"/>
              </a:buClr>
              <a:buFont typeface="Arial"/>
              <a:buChar char="•"/>
              <a:defRPr lang="en-US" sz="1800" b="0" u="none" strike="noStrike">
                <a:solidFill>
                  <a:schemeClr val="dk1"/>
                </a:solidFill>
                <a:effectLst/>
                <a:uFillTx/>
                <a:latin typeface="Aptos"/>
              </a:defRPr>
            </a:lvl4pPr>
            <a:lvl5pPr lvl="4" algn="l" defTabSz="914400">
              <a:lnSpc>
                <a:spcPct val="90000"/>
              </a:lnSpc>
              <a:spcBef>
                <a:spcPts val="499"/>
              </a:spcBef>
              <a:buClr>
                <a:srgbClr val="000000"/>
              </a:buClr>
              <a:buFont typeface="Arial"/>
              <a:buChar char="•"/>
              <a:defRPr lang="en-US" sz="1800" b="0" u="none" strike="noStrike">
                <a:solidFill>
                  <a:schemeClr val="dk1"/>
                </a:solidFill>
                <a:effectLst/>
                <a:uFillTx/>
                <a:latin typeface="Aptos"/>
              </a:defRPr>
            </a:lvl5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ptos"/>
              </a:rPr>
              <a:t>Click to edit Master text styles</a:t>
            </a:r>
            <a:endParaRPr lang="en-US" sz="2800" b="0" u="none" strike="noStrike">
              <a:solidFill>
                <a:schemeClr val="dk1"/>
              </a:solidFill>
              <a:effectLst/>
              <a:uFillTx/>
              <a:latin typeface="Aptos"/>
            </a:endParaRPr>
          </a:p>
          <a:p>
            <a:pPr marL="685800" lvl="1" indent="-228600" algn="l" defTabSz="914400">
              <a:lnSpc>
                <a:spcPct val="90000"/>
              </a:lnSpc>
              <a:spcBef>
                <a:spcPts val="499"/>
              </a:spcBef>
              <a:buClr>
                <a:srgbClr val="000000"/>
              </a:buClr>
              <a:buFont typeface="Arial"/>
              <a:buChar char="•"/>
            </a:pPr>
            <a:r>
              <a:rPr lang="en-US" sz="2400" b="0" u="none" strike="noStrike">
                <a:solidFill>
                  <a:schemeClr val="dk1"/>
                </a:solidFill>
                <a:effectLst/>
                <a:uFillTx/>
                <a:latin typeface="Aptos"/>
              </a:rPr>
              <a:t>Second level</a:t>
            </a:r>
            <a:endParaRPr lang="en-US" sz="2400" b="0" u="none" strike="noStrike">
              <a:solidFill>
                <a:schemeClr val="dk1"/>
              </a:solidFill>
              <a:effectLst/>
              <a:uFillTx/>
              <a:latin typeface="Aptos"/>
            </a:endParaRPr>
          </a:p>
          <a:p>
            <a:pPr marL="1143000" lvl="2" indent="-228600" algn="l" defTabSz="914400">
              <a:lnSpc>
                <a:spcPct val="90000"/>
              </a:lnSpc>
              <a:spcBef>
                <a:spcPts val="499"/>
              </a:spcBef>
              <a:buClr>
                <a:srgbClr val="000000"/>
              </a:buClr>
              <a:buFont typeface="Arial"/>
              <a:buChar char="•"/>
            </a:pPr>
            <a:r>
              <a:rPr lang="en-US" sz="2000" b="0" u="none" strike="noStrike">
                <a:solidFill>
                  <a:schemeClr val="dk1"/>
                </a:solidFill>
                <a:effectLst/>
                <a:uFillTx/>
                <a:latin typeface="Aptos"/>
              </a:rPr>
              <a:t>Third level</a:t>
            </a:r>
            <a:endParaRPr lang="en-US" sz="2000" b="0" u="none" strike="noStrike">
              <a:solidFill>
                <a:schemeClr val="dk1"/>
              </a:solidFill>
              <a:effectLst/>
              <a:uFillTx/>
              <a:latin typeface="Aptos"/>
            </a:endParaRPr>
          </a:p>
          <a:p>
            <a:pPr marL="1600200" lvl="3" indent="-228600" algn="l" defTabSz="914400">
              <a:lnSpc>
                <a:spcPct val="90000"/>
              </a:lnSpc>
              <a:spcBef>
                <a:spcPts val="499"/>
              </a:spcBef>
              <a:buClr>
                <a:srgbClr val="000000"/>
              </a:buClr>
              <a:buFont typeface="Arial"/>
              <a:buChar char="•"/>
            </a:pPr>
            <a:r>
              <a:rPr lang="en-US" sz="1800" b="0" u="none" strike="noStrike">
                <a:solidFill>
                  <a:schemeClr val="dk1"/>
                </a:solidFill>
                <a:effectLst/>
                <a:uFillTx/>
                <a:latin typeface="Aptos"/>
              </a:rPr>
              <a:t>Fourth level</a:t>
            </a:r>
            <a:endParaRPr lang="en-US" sz="1800" b="0" u="none" strike="noStrike">
              <a:solidFill>
                <a:schemeClr val="dk1"/>
              </a:solidFill>
              <a:effectLst/>
              <a:uFillTx/>
              <a:latin typeface="Aptos"/>
            </a:endParaRPr>
          </a:p>
          <a:p>
            <a:pPr marL="2057400" lvl="4" indent="-228600" algn="l" defTabSz="914400">
              <a:lnSpc>
                <a:spcPct val="90000"/>
              </a:lnSpc>
              <a:spcBef>
                <a:spcPts val="499"/>
              </a:spcBef>
              <a:buClr>
                <a:srgbClr val="000000"/>
              </a:buClr>
              <a:buFont typeface="Arial"/>
              <a:buChar char="•"/>
            </a:pPr>
            <a:r>
              <a:rPr lang="en-US" sz="1800" b="0" u="none" strike="noStrike">
                <a:solidFill>
                  <a:schemeClr val="dk1"/>
                </a:solidFill>
                <a:effectLst/>
                <a:uFillTx/>
                <a:latin typeface="Aptos"/>
              </a:rPr>
              <a:t>Fifth level</a:t>
            </a:r>
            <a:endParaRPr lang="en-US" sz="1800" b="0" u="none" strike="noStrike">
              <a:solidFill>
                <a:schemeClr val="dk1"/>
              </a:solidFill>
              <a:effectLst/>
              <a:uFillTx/>
              <a:latin typeface="Aptos"/>
            </a:endParaRPr>
          </a:p>
        </p:txBody>
      </p:sp>
      <p:sp>
        <p:nvSpPr>
          <p:cNvPr id="48"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ptos"/>
              </a:defRPr>
            </a:lvl1pPr>
            <a:lvl2pPr lvl="1" algn="l" defTabSz="914400">
              <a:lnSpc>
                <a:spcPct val="90000"/>
              </a:lnSpc>
              <a:spcBef>
                <a:spcPts val="499"/>
              </a:spcBef>
              <a:buClr>
                <a:srgbClr val="000000"/>
              </a:buClr>
              <a:buFont typeface="Arial"/>
              <a:buChar char="•"/>
              <a:defRPr lang="en-US" sz="2400" b="0" u="none" strike="noStrike">
                <a:solidFill>
                  <a:schemeClr val="dk1"/>
                </a:solidFill>
                <a:effectLst/>
                <a:uFillTx/>
                <a:latin typeface="Aptos"/>
              </a:defRPr>
            </a:lvl2pPr>
            <a:lvl3pPr lvl="2" algn="l" defTabSz="914400">
              <a:lnSpc>
                <a:spcPct val="90000"/>
              </a:lnSpc>
              <a:spcBef>
                <a:spcPts val="499"/>
              </a:spcBef>
              <a:buClr>
                <a:srgbClr val="000000"/>
              </a:buClr>
              <a:buFont typeface="Arial"/>
              <a:buChar char="•"/>
              <a:defRPr lang="en-US" sz="2000" b="0" u="none" strike="noStrike">
                <a:solidFill>
                  <a:schemeClr val="dk1"/>
                </a:solidFill>
                <a:effectLst/>
                <a:uFillTx/>
                <a:latin typeface="Aptos"/>
              </a:defRPr>
            </a:lvl3pPr>
            <a:lvl4pPr lvl="3" algn="l" defTabSz="914400">
              <a:lnSpc>
                <a:spcPct val="90000"/>
              </a:lnSpc>
              <a:spcBef>
                <a:spcPts val="499"/>
              </a:spcBef>
              <a:buClr>
                <a:srgbClr val="000000"/>
              </a:buClr>
              <a:buFont typeface="Arial"/>
              <a:buChar char="•"/>
              <a:defRPr lang="en-US" sz="1800" b="0" u="none" strike="noStrike">
                <a:solidFill>
                  <a:schemeClr val="dk1"/>
                </a:solidFill>
                <a:effectLst/>
                <a:uFillTx/>
                <a:latin typeface="Aptos"/>
              </a:defRPr>
            </a:lvl4pPr>
            <a:lvl5pPr lvl="4" algn="l" defTabSz="914400">
              <a:lnSpc>
                <a:spcPct val="90000"/>
              </a:lnSpc>
              <a:spcBef>
                <a:spcPts val="499"/>
              </a:spcBef>
              <a:buClr>
                <a:srgbClr val="000000"/>
              </a:buClr>
              <a:buFont typeface="Arial"/>
              <a:buChar char="•"/>
              <a:defRPr lang="en-US" sz="1800" b="0" u="none" strike="noStrike">
                <a:solidFill>
                  <a:schemeClr val="dk1"/>
                </a:solidFill>
                <a:effectLst/>
                <a:uFillTx/>
                <a:latin typeface="Aptos"/>
              </a:defRPr>
            </a:lvl5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ptos"/>
              </a:rPr>
              <a:t>Click to edit Master text styles</a:t>
            </a:r>
            <a:endParaRPr lang="en-US" sz="2800" b="0" u="none" strike="noStrike">
              <a:solidFill>
                <a:schemeClr val="dk1"/>
              </a:solidFill>
              <a:effectLst/>
              <a:uFillTx/>
              <a:latin typeface="Aptos"/>
            </a:endParaRPr>
          </a:p>
          <a:p>
            <a:pPr marL="685800" lvl="1" indent="-228600" algn="l" defTabSz="914400">
              <a:lnSpc>
                <a:spcPct val="90000"/>
              </a:lnSpc>
              <a:spcBef>
                <a:spcPts val="499"/>
              </a:spcBef>
              <a:buClr>
                <a:srgbClr val="000000"/>
              </a:buClr>
              <a:buFont typeface="Arial"/>
              <a:buChar char="•"/>
            </a:pPr>
            <a:r>
              <a:rPr lang="en-US" sz="2400" b="0" u="none" strike="noStrike">
                <a:solidFill>
                  <a:schemeClr val="dk1"/>
                </a:solidFill>
                <a:effectLst/>
                <a:uFillTx/>
                <a:latin typeface="Aptos"/>
              </a:rPr>
              <a:t>Second level</a:t>
            </a:r>
            <a:endParaRPr lang="en-US" sz="2400" b="0" u="none" strike="noStrike">
              <a:solidFill>
                <a:schemeClr val="dk1"/>
              </a:solidFill>
              <a:effectLst/>
              <a:uFillTx/>
              <a:latin typeface="Aptos"/>
            </a:endParaRPr>
          </a:p>
          <a:p>
            <a:pPr marL="1143000" lvl="2" indent="-228600" algn="l" defTabSz="914400">
              <a:lnSpc>
                <a:spcPct val="90000"/>
              </a:lnSpc>
              <a:spcBef>
                <a:spcPts val="499"/>
              </a:spcBef>
              <a:buClr>
                <a:srgbClr val="000000"/>
              </a:buClr>
              <a:buFont typeface="Arial"/>
              <a:buChar char="•"/>
            </a:pPr>
            <a:r>
              <a:rPr lang="en-US" sz="2000" b="0" u="none" strike="noStrike">
                <a:solidFill>
                  <a:schemeClr val="dk1"/>
                </a:solidFill>
                <a:effectLst/>
                <a:uFillTx/>
                <a:latin typeface="Aptos"/>
              </a:rPr>
              <a:t>Third level</a:t>
            </a:r>
            <a:endParaRPr lang="en-US" sz="2000" b="0" u="none" strike="noStrike">
              <a:solidFill>
                <a:schemeClr val="dk1"/>
              </a:solidFill>
              <a:effectLst/>
              <a:uFillTx/>
              <a:latin typeface="Aptos"/>
            </a:endParaRPr>
          </a:p>
          <a:p>
            <a:pPr marL="1600200" lvl="3" indent="-228600" algn="l" defTabSz="914400">
              <a:lnSpc>
                <a:spcPct val="90000"/>
              </a:lnSpc>
              <a:spcBef>
                <a:spcPts val="499"/>
              </a:spcBef>
              <a:buClr>
                <a:srgbClr val="000000"/>
              </a:buClr>
              <a:buFont typeface="Arial"/>
              <a:buChar char="•"/>
            </a:pPr>
            <a:r>
              <a:rPr lang="en-US" sz="1800" b="0" u="none" strike="noStrike">
                <a:solidFill>
                  <a:schemeClr val="dk1"/>
                </a:solidFill>
                <a:effectLst/>
                <a:uFillTx/>
                <a:latin typeface="Aptos"/>
              </a:rPr>
              <a:t>Fourth level</a:t>
            </a:r>
            <a:endParaRPr lang="en-US" sz="1800" b="0" u="none" strike="noStrike">
              <a:solidFill>
                <a:schemeClr val="dk1"/>
              </a:solidFill>
              <a:effectLst/>
              <a:uFillTx/>
              <a:latin typeface="Aptos"/>
            </a:endParaRPr>
          </a:p>
          <a:p>
            <a:pPr marL="2057400" lvl="4" indent="-228600" algn="l" defTabSz="914400">
              <a:lnSpc>
                <a:spcPct val="90000"/>
              </a:lnSpc>
              <a:spcBef>
                <a:spcPts val="499"/>
              </a:spcBef>
              <a:buClr>
                <a:srgbClr val="000000"/>
              </a:buClr>
              <a:buFont typeface="Arial"/>
              <a:buChar char="•"/>
            </a:pPr>
            <a:r>
              <a:rPr lang="en-US" sz="1800" b="0" u="none" strike="noStrike">
                <a:solidFill>
                  <a:schemeClr val="dk1"/>
                </a:solidFill>
                <a:effectLst/>
                <a:uFillTx/>
                <a:latin typeface="Aptos"/>
              </a:rPr>
              <a:t>Fifth level</a:t>
            </a:r>
            <a:endParaRPr lang="en-US" sz="1800" b="0" u="none" strike="noStrike">
              <a:solidFill>
                <a:schemeClr val="dk1"/>
              </a:solidFill>
              <a:effectLst/>
              <a:uFillTx/>
              <a:latin typeface="Aptos"/>
            </a:endParaRP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B114922A-1CD7-4BF8-9053-04E54B7E7BEB}"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ison">
    <p:bg>
      <p:bgPr>
        <a:solidFill>
          <a:srgbClr val="FFFFFF"/>
        </a:solidFill>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lvl1pPr indent="0" algn="l" defTabSz="914400">
              <a:lnSpc>
                <a:spcPct val="90000"/>
              </a:lnSpc>
              <a:buNone/>
              <a:defRPr lang="en-US" sz="4400" b="0" u="none" strike="noStrike">
                <a:solidFill>
                  <a:schemeClr val="dk1"/>
                </a:solidFill>
                <a:effectLst/>
                <a:uFillTx/>
                <a:latin typeface="Aptos Display"/>
              </a:defRPr>
            </a:lvl1pPr>
          </a:lstStyle>
          <a:p>
            <a:pPr indent="0" algn="l" defTabSz="914400">
              <a:lnSpc>
                <a:spcPct val="90000"/>
              </a:lnSpc>
              <a:buNone/>
            </a:pPr>
            <a:r>
              <a:rPr lang="en-US" sz="4400" b="0" u="none" strike="noStrike">
                <a:solidFill>
                  <a:schemeClr val="dk1"/>
                </a:solidFill>
                <a:effectLst/>
                <a:uFillTx/>
                <a:latin typeface="Aptos Display"/>
              </a:rPr>
              <a:t>Click to edit Master title style</a:t>
            </a:r>
            <a:endParaRPr lang="en-US" sz="4400" b="0" u="none" strike="noStrike">
              <a:solidFill>
                <a:schemeClr val="dk1"/>
              </a:solidFill>
              <a:effectLst/>
              <a:uFillTx/>
              <a:latin typeface="Aptos Display"/>
            </a:endParaRPr>
          </a:p>
        </p:txBody>
      </p:sp>
      <p:sp>
        <p:nvSpPr>
          <p:cNvPr id="53"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lvl1pPr indent="0" algn="l" defTabSz="914400">
              <a:lnSpc>
                <a:spcPct val="90000"/>
              </a:lnSpc>
              <a:spcBef>
                <a:spcPts val="1001"/>
              </a:spcBef>
              <a:buNone/>
              <a:tabLst>
                <a:tab pos="0" algn="l"/>
              </a:tabLst>
              <a:defRPr lang="en-US" sz="2400" b="1" u="none" strike="noStrike">
                <a:solidFill>
                  <a:schemeClr val="dk1"/>
                </a:solidFill>
                <a:effectLst/>
                <a:uFillTx/>
                <a:latin typeface="Aptos"/>
              </a:defRPr>
            </a:lvl1pPr>
          </a:lstStyle>
          <a:p>
            <a:pPr indent="0" algn="l" defTabSz="914400">
              <a:lnSpc>
                <a:spcPct val="90000"/>
              </a:lnSpc>
              <a:spcBef>
                <a:spcPts val="1001"/>
              </a:spcBef>
              <a:buNone/>
              <a:tabLst>
                <a:tab pos="0" algn="l"/>
              </a:tabLst>
            </a:pPr>
            <a:r>
              <a:rPr lang="en-US" sz="2400" b="1" u="none" strike="noStrike">
                <a:solidFill>
                  <a:schemeClr val="dk1"/>
                </a:solidFill>
                <a:effectLst/>
                <a:uFillTx/>
                <a:latin typeface="Aptos"/>
              </a:rPr>
              <a:t>Click to edit Master text styles</a:t>
            </a:r>
            <a:endParaRPr lang="en-US" sz="2400" b="0" u="none" strike="noStrike">
              <a:solidFill>
                <a:schemeClr val="dk1"/>
              </a:solidFill>
              <a:effectLst/>
              <a:uFillTx/>
              <a:latin typeface="Aptos"/>
            </a:endParaRPr>
          </a:p>
        </p:txBody>
      </p:sp>
      <p:sp>
        <p:nvSpPr>
          <p:cNvPr id="54"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000000"/>
              </a:buClr>
              <a:buFont typeface="Arial"/>
              <a:buChar char="•"/>
              <a:tabLst>
                <a:tab pos="0" algn="l"/>
              </a:tabLst>
              <a:defRPr lang="en-US" sz="2800" b="0" u="none" strike="noStrike">
                <a:solidFill>
                  <a:schemeClr val="dk1"/>
                </a:solidFill>
                <a:effectLst/>
                <a:uFillTx/>
                <a:latin typeface="Aptos"/>
              </a:defRPr>
            </a:lvl1pPr>
            <a:lvl2pPr lvl="1" algn="l" defTabSz="914400">
              <a:lnSpc>
                <a:spcPct val="90000"/>
              </a:lnSpc>
              <a:spcBef>
                <a:spcPts val="499"/>
              </a:spcBef>
              <a:buClr>
                <a:srgbClr val="000000"/>
              </a:buClr>
              <a:buFont typeface="Arial"/>
              <a:buChar char="•"/>
              <a:tabLst>
                <a:tab pos="0" algn="l"/>
              </a:tabLst>
              <a:defRPr lang="en-US" sz="2400" b="0" u="none" strike="noStrike">
                <a:solidFill>
                  <a:schemeClr val="dk1"/>
                </a:solidFill>
                <a:effectLst/>
                <a:uFillTx/>
                <a:latin typeface="Aptos"/>
              </a:defRPr>
            </a:lvl2pPr>
            <a:lvl3pPr lvl="2" algn="l" defTabSz="914400">
              <a:lnSpc>
                <a:spcPct val="90000"/>
              </a:lnSpc>
              <a:spcBef>
                <a:spcPts val="499"/>
              </a:spcBef>
              <a:buClr>
                <a:srgbClr val="000000"/>
              </a:buClr>
              <a:buFont typeface="Arial"/>
              <a:buChar char="•"/>
              <a:tabLst>
                <a:tab pos="0" algn="l"/>
              </a:tabLst>
              <a:defRPr lang="en-US" sz="2000" b="0" u="none" strike="noStrike">
                <a:solidFill>
                  <a:schemeClr val="dk1"/>
                </a:solidFill>
                <a:effectLst/>
                <a:uFillTx/>
                <a:latin typeface="Aptos"/>
              </a:defRPr>
            </a:lvl3pPr>
            <a:lvl4pPr lvl="3" algn="l" defTabSz="914400">
              <a:lnSpc>
                <a:spcPct val="90000"/>
              </a:lnSpc>
              <a:spcBef>
                <a:spcPts val="499"/>
              </a:spcBef>
              <a:buClr>
                <a:srgbClr val="000000"/>
              </a:buClr>
              <a:buFont typeface="Arial"/>
              <a:buChar char="•"/>
              <a:tabLst>
                <a:tab pos="0" algn="l"/>
              </a:tabLst>
              <a:defRPr lang="en-US" sz="1800" b="0" u="none" strike="noStrike">
                <a:solidFill>
                  <a:schemeClr val="dk1"/>
                </a:solidFill>
                <a:effectLst/>
                <a:uFillTx/>
                <a:latin typeface="Aptos"/>
              </a:defRPr>
            </a:lvl4pPr>
            <a:lvl5pPr lvl="4" algn="l" defTabSz="914400">
              <a:lnSpc>
                <a:spcPct val="90000"/>
              </a:lnSpc>
              <a:spcBef>
                <a:spcPts val="499"/>
              </a:spcBef>
              <a:buClr>
                <a:srgbClr val="000000"/>
              </a:buClr>
              <a:buFont typeface="Arial"/>
              <a:buChar char="•"/>
              <a:tabLst>
                <a:tab pos="0" algn="l"/>
              </a:tabLst>
              <a:defRPr lang="en-US" sz="1800" b="0" u="none" strike="noStrike">
                <a:solidFill>
                  <a:schemeClr val="dk1"/>
                </a:solidFill>
                <a:effectLst/>
                <a:uFillTx/>
                <a:latin typeface="Aptos"/>
              </a:defRPr>
            </a:lvl5pPr>
          </a:lstStyle>
          <a:p>
            <a:pPr marL="228600" indent="-228600" algn="l" defTabSz="914400">
              <a:lnSpc>
                <a:spcPct val="90000"/>
              </a:lnSpc>
              <a:spcBef>
                <a:spcPts val="1001"/>
              </a:spcBef>
              <a:buClr>
                <a:srgbClr val="000000"/>
              </a:buClr>
              <a:buFont typeface="Arial"/>
              <a:buChar char="•"/>
              <a:tabLst>
                <a:tab pos="0" algn="l"/>
              </a:tabLst>
            </a:pPr>
            <a:r>
              <a:rPr lang="en-US" sz="2800" b="0" u="none" strike="noStrike">
                <a:solidFill>
                  <a:schemeClr val="dk1"/>
                </a:solidFill>
                <a:effectLst/>
                <a:uFillTx/>
                <a:latin typeface="Aptos"/>
              </a:rPr>
              <a:t>Click to edit Master text styles</a:t>
            </a:r>
            <a:endParaRPr lang="en-US" sz="2800" b="0" u="none" strike="noStrike">
              <a:solidFill>
                <a:schemeClr val="dk1"/>
              </a:solidFill>
              <a:effectLst/>
              <a:uFillTx/>
              <a:latin typeface="Aptos"/>
            </a:endParaRPr>
          </a:p>
          <a:p>
            <a:pPr marL="685800" lvl="1" indent="-228600" algn="l" defTabSz="914400">
              <a:lnSpc>
                <a:spcPct val="90000"/>
              </a:lnSpc>
              <a:spcBef>
                <a:spcPts val="499"/>
              </a:spcBef>
              <a:buClr>
                <a:srgbClr val="000000"/>
              </a:buClr>
              <a:buFont typeface="Arial"/>
              <a:buChar char="•"/>
              <a:tabLst>
                <a:tab pos="0" algn="l"/>
              </a:tabLst>
            </a:pPr>
            <a:r>
              <a:rPr lang="en-US" sz="2400" b="0" u="none" strike="noStrike">
                <a:solidFill>
                  <a:schemeClr val="dk1"/>
                </a:solidFill>
                <a:effectLst/>
                <a:uFillTx/>
                <a:latin typeface="Aptos"/>
              </a:rPr>
              <a:t>Second level</a:t>
            </a:r>
            <a:endParaRPr lang="en-US" sz="2400" b="0" u="none" strike="noStrike">
              <a:solidFill>
                <a:schemeClr val="dk1"/>
              </a:solidFill>
              <a:effectLst/>
              <a:uFillTx/>
              <a:latin typeface="Aptos"/>
            </a:endParaRPr>
          </a:p>
          <a:p>
            <a:pPr marL="1143000" lvl="2" indent="-228600" algn="l" defTabSz="914400">
              <a:lnSpc>
                <a:spcPct val="90000"/>
              </a:lnSpc>
              <a:spcBef>
                <a:spcPts val="499"/>
              </a:spcBef>
              <a:buClr>
                <a:srgbClr val="000000"/>
              </a:buClr>
              <a:buFont typeface="Arial"/>
              <a:buChar char="•"/>
              <a:tabLst>
                <a:tab pos="0" algn="l"/>
              </a:tabLst>
            </a:pPr>
            <a:r>
              <a:rPr lang="en-US" sz="2000" b="0" u="none" strike="noStrike">
                <a:solidFill>
                  <a:schemeClr val="dk1"/>
                </a:solidFill>
                <a:effectLst/>
                <a:uFillTx/>
                <a:latin typeface="Aptos"/>
              </a:rPr>
              <a:t>Third level</a:t>
            </a:r>
            <a:endParaRPr lang="en-US" sz="2000" b="0" u="none" strike="noStrike">
              <a:solidFill>
                <a:schemeClr val="dk1"/>
              </a:solidFill>
              <a:effectLst/>
              <a:uFillTx/>
              <a:latin typeface="Aptos"/>
            </a:endParaRPr>
          </a:p>
          <a:p>
            <a:pPr marL="1600200" lvl="3" indent="-228600" algn="l" defTabSz="914400">
              <a:lnSpc>
                <a:spcPct val="90000"/>
              </a:lnSpc>
              <a:spcBef>
                <a:spcPts val="499"/>
              </a:spcBef>
              <a:buClr>
                <a:srgbClr val="000000"/>
              </a:buClr>
              <a:buFont typeface="Arial"/>
              <a:buChar char="•"/>
              <a:tabLst>
                <a:tab pos="0" algn="l"/>
              </a:tabLst>
            </a:pPr>
            <a:r>
              <a:rPr lang="en-US" sz="1800" b="0" u="none" strike="noStrike">
                <a:solidFill>
                  <a:schemeClr val="dk1"/>
                </a:solidFill>
                <a:effectLst/>
                <a:uFillTx/>
                <a:latin typeface="Aptos"/>
              </a:rPr>
              <a:t>Fourth level</a:t>
            </a:r>
            <a:endParaRPr lang="en-US" sz="1800" b="0" u="none" strike="noStrike">
              <a:solidFill>
                <a:schemeClr val="dk1"/>
              </a:solidFill>
              <a:effectLst/>
              <a:uFillTx/>
              <a:latin typeface="Aptos"/>
            </a:endParaRPr>
          </a:p>
          <a:p>
            <a:pPr marL="2057400" lvl="4" indent="-228600" algn="l" defTabSz="914400">
              <a:lnSpc>
                <a:spcPct val="90000"/>
              </a:lnSpc>
              <a:spcBef>
                <a:spcPts val="499"/>
              </a:spcBef>
              <a:buClr>
                <a:srgbClr val="000000"/>
              </a:buClr>
              <a:buFont typeface="Arial"/>
              <a:buChar char="•"/>
              <a:tabLst>
                <a:tab pos="0" algn="l"/>
              </a:tabLst>
            </a:pPr>
            <a:r>
              <a:rPr lang="en-US" sz="1800" b="0" u="none" strike="noStrike">
                <a:solidFill>
                  <a:schemeClr val="dk1"/>
                </a:solidFill>
                <a:effectLst/>
                <a:uFillTx/>
                <a:latin typeface="Aptos"/>
              </a:rPr>
              <a:t>Fifth level</a:t>
            </a:r>
            <a:endParaRPr lang="en-US" sz="1800" b="0" u="none" strike="noStrike">
              <a:solidFill>
                <a:schemeClr val="dk1"/>
              </a:solidFill>
              <a:effectLst/>
              <a:uFillTx/>
              <a:latin typeface="Aptos"/>
            </a:endParaRPr>
          </a:p>
        </p:txBody>
      </p:sp>
      <p:sp>
        <p:nvSpPr>
          <p:cNvPr id="55"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lvl1pPr indent="0" algn="l" defTabSz="914400">
              <a:lnSpc>
                <a:spcPct val="90000"/>
              </a:lnSpc>
              <a:spcBef>
                <a:spcPts val="1001"/>
              </a:spcBef>
              <a:buNone/>
              <a:tabLst>
                <a:tab pos="0" algn="l"/>
              </a:tabLst>
              <a:defRPr lang="en-US" sz="2400" b="1" u="none" strike="noStrike">
                <a:solidFill>
                  <a:schemeClr val="dk1"/>
                </a:solidFill>
                <a:effectLst/>
                <a:uFillTx/>
                <a:latin typeface="Aptos"/>
              </a:defRPr>
            </a:lvl1pPr>
          </a:lstStyle>
          <a:p>
            <a:pPr indent="0" algn="l" defTabSz="914400">
              <a:lnSpc>
                <a:spcPct val="90000"/>
              </a:lnSpc>
              <a:spcBef>
                <a:spcPts val="1001"/>
              </a:spcBef>
              <a:buNone/>
              <a:tabLst>
                <a:tab pos="0" algn="l"/>
              </a:tabLst>
            </a:pPr>
            <a:r>
              <a:rPr lang="en-US" sz="2400" b="1" u="none" strike="noStrike">
                <a:solidFill>
                  <a:schemeClr val="dk1"/>
                </a:solidFill>
                <a:effectLst/>
                <a:uFillTx/>
                <a:latin typeface="Aptos"/>
              </a:rPr>
              <a:t>Click to edit Master text styles</a:t>
            </a:r>
            <a:endParaRPr lang="en-US" sz="2400" b="0" u="none" strike="noStrike">
              <a:solidFill>
                <a:schemeClr val="dk1"/>
              </a:solidFill>
              <a:effectLst/>
              <a:uFillTx/>
              <a:latin typeface="Aptos"/>
            </a:endParaRPr>
          </a:p>
        </p:txBody>
      </p:sp>
      <p:sp>
        <p:nvSpPr>
          <p:cNvPr id="56"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000000"/>
              </a:buClr>
              <a:buFont typeface="Arial"/>
              <a:buChar char="•"/>
              <a:tabLst>
                <a:tab pos="0" algn="l"/>
              </a:tabLst>
              <a:defRPr lang="en-US" sz="2800" b="0" u="none" strike="noStrike">
                <a:solidFill>
                  <a:schemeClr val="dk1"/>
                </a:solidFill>
                <a:effectLst/>
                <a:uFillTx/>
                <a:latin typeface="Aptos"/>
              </a:defRPr>
            </a:lvl1pPr>
            <a:lvl2pPr lvl="1" algn="l" defTabSz="914400">
              <a:lnSpc>
                <a:spcPct val="90000"/>
              </a:lnSpc>
              <a:spcBef>
                <a:spcPts val="499"/>
              </a:spcBef>
              <a:buClr>
                <a:srgbClr val="000000"/>
              </a:buClr>
              <a:buFont typeface="Arial"/>
              <a:buChar char="•"/>
              <a:tabLst>
                <a:tab pos="0" algn="l"/>
              </a:tabLst>
              <a:defRPr lang="en-US" sz="2400" b="0" u="none" strike="noStrike">
                <a:solidFill>
                  <a:schemeClr val="dk1"/>
                </a:solidFill>
                <a:effectLst/>
                <a:uFillTx/>
                <a:latin typeface="Aptos"/>
              </a:defRPr>
            </a:lvl2pPr>
            <a:lvl3pPr lvl="2" algn="l" defTabSz="914400">
              <a:lnSpc>
                <a:spcPct val="90000"/>
              </a:lnSpc>
              <a:spcBef>
                <a:spcPts val="499"/>
              </a:spcBef>
              <a:buClr>
                <a:srgbClr val="000000"/>
              </a:buClr>
              <a:buFont typeface="Arial"/>
              <a:buChar char="•"/>
              <a:tabLst>
                <a:tab pos="0" algn="l"/>
              </a:tabLst>
              <a:defRPr lang="en-US" sz="2000" b="0" u="none" strike="noStrike">
                <a:solidFill>
                  <a:schemeClr val="dk1"/>
                </a:solidFill>
                <a:effectLst/>
                <a:uFillTx/>
                <a:latin typeface="Aptos"/>
              </a:defRPr>
            </a:lvl3pPr>
            <a:lvl4pPr lvl="3" algn="l" defTabSz="914400">
              <a:lnSpc>
                <a:spcPct val="90000"/>
              </a:lnSpc>
              <a:spcBef>
                <a:spcPts val="499"/>
              </a:spcBef>
              <a:buClr>
                <a:srgbClr val="000000"/>
              </a:buClr>
              <a:buFont typeface="Arial"/>
              <a:buChar char="•"/>
              <a:tabLst>
                <a:tab pos="0" algn="l"/>
              </a:tabLst>
              <a:defRPr lang="en-US" sz="1800" b="0" u="none" strike="noStrike">
                <a:solidFill>
                  <a:schemeClr val="dk1"/>
                </a:solidFill>
                <a:effectLst/>
                <a:uFillTx/>
                <a:latin typeface="Aptos"/>
              </a:defRPr>
            </a:lvl4pPr>
            <a:lvl5pPr lvl="4" algn="l" defTabSz="914400">
              <a:lnSpc>
                <a:spcPct val="90000"/>
              </a:lnSpc>
              <a:spcBef>
                <a:spcPts val="499"/>
              </a:spcBef>
              <a:buClr>
                <a:srgbClr val="000000"/>
              </a:buClr>
              <a:buFont typeface="Arial"/>
              <a:buChar char="•"/>
              <a:tabLst>
                <a:tab pos="0" algn="l"/>
              </a:tabLst>
              <a:defRPr lang="en-US" sz="1800" b="0" u="none" strike="noStrike">
                <a:solidFill>
                  <a:schemeClr val="dk1"/>
                </a:solidFill>
                <a:effectLst/>
                <a:uFillTx/>
                <a:latin typeface="Aptos"/>
              </a:defRPr>
            </a:lvl5pPr>
          </a:lstStyle>
          <a:p>
            <a:pPr marL="228600" indent="-228600" algn="l" defTabSz="914400">
              <a:lnSpc>
                <a:spcPct val="90000"/>
              </a:lnSpc>
              <a:spcBef>
                <a:spcPts val="1001"/>
              </a:spcBef>
              <a:buClr>
                <a:srgbClr val="000000"/>
              </a:buClr>
              <a:buFont typeface="Arial"/>
              <a:buChar char="•"/>
              <a:tabLst>
                <a:tab pos="0" algn="l"/>
              </a:tabLst>
            </a:pPr>
            <a:r>
              <a:rPr lang="en-US" sz="2800" b="0" u="none" strike="noStrike">
                <a:solidFill>
                  <a:schemeClr val="dk1"/>
                </a:solidFill>
                <a:effectLst/>
                <a:uFillTx/>
                <a:latin typeface="Aptos"/>
              </a:rPr>
              <a:t>Click to edit Master text styles</a:t>
            </a:r>
            <a:endParaRPr lang="en-US" sz="2800" b="0" u="none" strike="noStrike">
              <a:solidFill>
                <a:schemeClr val="dk1"/>
              </a:solidFill>
              <a:effectLst/>
              <a:uFillTx/>
              <a:latin typeface="Aptos"/>
            </a:endParaRPr>
          </a:p>
          <a:p>
            <a:pPr marL="685800" lvl="1" indent="-228600" algn="l" defTabSz="914400">
              <a:lnSpc>
                <a:spcPct val="90000"/>
              </a:lnSpc>
              <a:spcBef>
                <a:spcPts val="499"/>
              </a:spcBef>
              <a:buClr>
                <a:srgbClr val="000000"/>
              </a:buClr>
              <a:buFont typeface="Arial"/>
              <a:buChar char="•"/>
              <a:tabLst>
                <a:tab pos="0" algn="l"/>
              </a:tabLst>
            </a:pPr>
            <a:r>
              <a:rPr lang="en-US" sz="2400" b="0" u="none" strike="noStrike">
                <a:solidFill>
                  <a:schemeClr val="dk1"/>
                </a:solidFill>
                <a:effectLst/>
                <a:uFillTx/>
                <a:latin typeface="Aptos"/>
              </a:rPr>
              <a:t>Second level</a:t>
            </a:r>
            <a:endParaRPr lang="en-US" sz="2400" b="0" u="none" strike="noStrike">
              <a:solidFill>
                <a:schemeClr val="dk1"/>
              </a:solidFill>
              <a:effectLst/>
              <a:uFillTx/>
              <a:latin typeface="Aptos"/>
            </a:endParaRPr>
          </a:p>
          <a:p>
            <a:pPr marL="1143000" lvl="2" indent="-228600" algn="l" defTabSz="914400">
              <a:lnSpc>
                <a:spcPct val="90000"/>
              </a:lnSpc>
              <a:spcBef>
                <a:spcPts val="499"/>
              </a:spcBef>
              <a:buClr>
                <a:srgbClr val="000000"/>
              </a:buClr>
              <a:buFont typeface="Arial"/>
              <a:buChar char="•"/>
              <a:tabLst>
                <a:tab pos="0" algn="l"/>
              </a:tabLst>
            </a:pPr>
            <a:r>
              <a:rPr lang="en-US" sz="2000" b="0" u="none" strike="noStrike">
                <a:solidFill>
                  <a:schemeClr val="dk1"/>
                </a:solidFill>
                <a:effectLst/>
                <a:uFillTx/>
                <a:latin typeface="Aptos"/>
              </a:rPr>
              <a:t>Third level</a:t>
            </a:r>
            <a:endParaRPr lang="en-US" sz="2000" b="0" u="none" strike="noStrike">
              <a:solidFill>
                <a:schemeClr val="dk1"/>
              </a:solidFill>
              <a:effectLst/>
              <a:uFillTx/>
              <a:latin typeface="Aptos"/>
            </a:endParaRPr>
          </a:p>
          <a:p>
            <a:pPr marL="1600200" lvl="3" indent="-228600" algn="l" defTabSz="914400">
              <a:lnSpc>
                <a:spcPct val="90000"/>
              </a:lnSpc>
              <a:spcBef>
                <a:spcPts val="499"/>
              </a:spcBef>
              <a:buClr>
                <a:srgbClr val="000000"/>
              </a:buClr>
              <a:buFont typeface="Arial"/>
              <a:buChar char="•"/>
              <a:tabLst>
                <a:tab pos="0" algn="l"/>
              </a:tabLst>
            </a:pPr>
            <a:r>
              <a:rPr lang="en-US" sz="1800" b="0" u="none" strike="noStrike">
                <a:solidFill>
                  <a:schemeClr val="dk1"/>
                </a:solidFill>
                <a:effectLst/>
                <a:uFillTx/>
                <a:latin typeface="Aptos"/>
              </a:rPr>
              <a:t>Fourth level</a:t>
            </a:r>
            <a:endParaRPr lang="en-US" sz="1800" b="0" u="none" strike="noStrike">
              <a:solidFill>
                <a:schemeClr val="dk1"/>
              </a:solidFill>
              <a:effectLst/>
              <a:uFillTx/>
              <a:latin typeface="Aptos"/>
            </a:endParaRPr>
          </a:p>
          <a:p>
            <a:pPr marL="2057400" lvl="4" indent="-228600" algn="l" defTabSz="914400">
              <a:lnSpc>
                <a:spcPct val="90000"/>
              </a:lnSpc>
              <a:spcBef>
                <a:spcPts val="499"/>
              </a:spcBef>
              <a:buClr>
                <a:srgbClr val="000000"/>
              </a:buClr>
              <a:buFont typeface="Arial"/>
              <a:buChar char="•"/>
              <a:tabLst>
                <a:tab pos="0" algn="l"/>
              </a:tabLst>
            </a:pPr>
            <a:r>
              <a:rPr lang="en-US" sz="1800" b="0" u="none" strike="noStrike">
                <a:solidFill>
                  <a:schemeClr val="dk1"/>
                </a:solidFill>
                <a:effectLst/>
                <a:uFillTx/>
                <a:latin typeface="Aptos"/>
              </a:rPr>
              <a:t>Fifth level</a:t>
            </a:r>
            <a:endParaRPr lang="en-US" sz="1800" b="0" u="none" strike="noStrike">
              <a:solidFill>
                <a:schemeClr val="dk1"/>
              </a:solidFill>
              <a:effectLst/>
              <a:uFillTx/>
              <a:latin typeface="Aptos"/>
            </a:endParaRPr>
          </a:p>
        </p:txBody>
      </p:sp>
      <p:sp>
        <p:nvSpPr>
          <p:cNvPr id="57" name="PlaceHolder 6"/>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58" name="PlaceHolder 7"/>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59" name="PlaceHolder 8"/>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768795DD-230B-4791-89CB-18CDF6CF32EA}"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bg>
      <p:bgPr>
        <a:solidFill>
          <a:srgbClr val="FFFFFF"/>
        </a:solidFill>
      </p:bgPr>
    </p:bg>
    <p:spTree>
      <p:nvGrpSpPr>
        <p:cNvPr id="1" name=""/>
        <p:cNvGrpSpPr/>
        <p:nvPr/>
      </p:nvGrpSpPr>
      <p:grpSpPr>
        <a:xfrm>
          <a:off x="0" y="0"/>
          <a:ext cx="0" cy="0"/>
          <a:chOff x="0" y="0"/>
          <a:chExt cx="0" cy="0"/>
        </a:xfrm>
      </p:grpSpPr>
      <p:sp>
        <p:nvSpPr>
          <p:cNvPr id="60"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lvl1pPr indent="0" algn="l" defTabSz="914400">
              <a:lnSpc>
                <a:spcPct val="90000"/>
              </a:lnSpc>
              <a:buNone/>
              <a:defRPr lang="en-US" sz="4400" b="0" u="none" strike="noStrike">
                <a:solidFill>
                  <a:schemeClr val="dk1"/>
                </a:solidFill>
                <a:effectLst/>
                <a:uFillTx/>
                <a:latin typeface="Aptos Display"/>
              </a:defRPr>
            </a:lvl1pPr>
          </a:lstStyle>
          <a:p>
            <a:pPr indent="0" algn="l" defTabSz="914400">
              <a:lnSpc>
                <a:spcPct val="90000"/>
              </a:lnSpc>
              <a:buNone/>
            </a:pPr>
            <a:r>
              <a:rPr lang="en-US" sz="4400" b="0" u="none" strike="noStrike">
                <a:solidFill>
                  <a:schemeClr val="dk1"/>
                </a:solidFill>
                <a:effectLst/>
                <a:uFillTx/>
                <a:latin typeface="Aptos Display"/>
              </a:rPr>
              <a:t>Click to edit Master title style</a:t>
            </a:r>
            <a:endParaRPr lang="en-US" sz="4400" b="0" u="none" strike="noStrike">
              <a:solidFill>
                <a:schemeClr val="dk1"/>
              </a:solidFill>
              <a:effectLst/>
              <a:uFillTx/>
              <a:latin typeface="Aptos Display"/>
            </a:endParaRPr>
          </a:p>
        </p:txBody>
      </p:sp>
      <p:sp>
        <p:nvSpPr>
          <p:cNvPr id="61" name="PlaceHolder 2"/>
          <p:cNvSpPr>
            <a:spLocks noGrp="1"/>
          </p:cNvSpPr>
          <p:nvPr>
            <p:ph type="dt" idx="34"/>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62" name="PlaceHolder 3"/>
          <p:cNvSpPr>
            <a:spLocks noGrp="1"/>
          </p:cNvSpPr>
          <p:nvPr>
            <p:ph type="ftr" idx="3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63" name="PlaceHolder 4"/>
          <p:cNvSpPr>
            <a:spLocks noGrp="1"/>
          </p:cNvSpPr>
          <p:nvPr>
            <p:ph type="sldNum" idx="3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50F60B3F-A047-4D11-AD94-51B3B341357B}"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bg>
      <p:bgPr>
        <a:solidFill>
          <a:srgbClr val="FFFFFF"/>
        </a:solidFill>
      </p:bgPr>
    </p:bg>
    <p:spTree>
      <p:nvGrpSpPr>
        <p:cNvPr id="1" name=""/>
        <p:cNvGrpSpPr/>
        <p:nvPr/>
      </p:nvGrpSpPr>
      <p:grpSpPr>
        <a:xfrm>
          <a:off x="0" y="0"/>
          <a:ext cx="0" cy="0"/>
          <a:chOff x="0" y="0"/>
          <a:chExt cx="0" cy="0"/>
        </a:xfrm>
      </p:grpSpPr>
      <p:sp>
        <p:nvSpPr>
          <p:cNvPr id="64" name="PlaceHolder 1"/>
          <p:cNvSpPr>
            <a:spLocks noGrp="1"/>
          </p:cNvSpPr>
          <p:nvPr>
            <p:ph type="dt" idx="37"/>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65" name="PlaceHolder 2"/>
          <p:cNvSpPr>
            <a:spLocks noGrp="1"/>
          </p:cNvSpPr>
          <p:nvPr>
            <p:ph type="ftr" idx="3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66" name="PlaceHolder 3"/>
          <p:cNvSpPr>
            <a:spLocks noGrp="1"/>
          </p:cNvSpPr>
          <p:nvPr>
            <p:ph type="sldNum" idx="3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6E59F629-79D3-4549-9F45-EE76A225D1CC}"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t with Caption">
    <p:bg>
      <p:bgPr>
        <a:solidFill>
          <a:srgbClr val="FFFFFF"/>
        </a:solidFill>
      </p:bgPr>
    </p:bg>
    <p:spTree>
      <p:nvGrpSpPr>
        <p:cNvPr id="1" name=""/>
        <p:cNvGrpSpPr/>
        <p:nvPr/>
      </p:nvGrpSpPr>
      <p:grpSpPr>
        <a:xfrm>
          <a:off x="0" y="0"/>
          <a:ext cx="0" cy="0"/>
          <a:chOff x="0" y="0"/>
          <a:chExt cx="0" cy="0"/>
        </a:xfrm>
      </p:grpSpPr>
      <p:sp>
        <p:nvSpPr>
          <p:cNvPr id="67"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lvl1pPr indent="0" algn="l" defTabSz="914400">
              <a:lnSpc>
                <a:spcPct val="90000"/>
              </a:lnSpc>
              <a:buNone/>
              <a:defRPr lang="en-US" sz="3200" b="0" u="none" strike="noStrike">
                <a:solidFill>
                  <a:schemeClr val="dk1"/>
                </a:solidFill>
                <a:effectLst/>
                <a:uFillTx/>
                <a:latin typeface="Aptos Display"/>
              </a:defRPr>
            </a:lvl1pPr>
          </a:lstStyle>
          <a:p>
            <a:pPr indent="0" algn="l" defTabSz="914400">
              <a:lnSpc>
                <a:spcPct val="90000"/>
              </a:lnSpc>
              <a:buNone/>
            </a:pPr>
            <a:r>
              <a:rPr lang="en-US" sz="3200" b="0" u="none" strike="noStrike">
                <a:solidFill>
                  <a:schemeClr val="dk1"/>
                </a:solidFill>
                <a:effectLst/>
                <a:uFillTx/>
                <a:latin typeface="Aptos Display"/>
              </a:rPr>
              <a:t>Click to edit Master title style</a:t>
            </a:r>
            <a:endParaRPr lang="en-US" sz="3200" b="0" u="none" strike="noStrike">
              <a:solidFill>
                <a:schemeClr val="dk1"/>
              </a:solidFill>
              <a:effectLst/>
              <a:uFillTx/>
              <a:latin typeface="Aptos Display"/>
            </a:endParaRPr>
          </a:p>
        </p:txBody>
      </p:sp>
      <p:sp>
        <p:nvSpPr>
          <p:cNvPr id="68"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000000"/>
              </a:buClr>
              <a:buFont typeface="Arial"/>
              <a:buChar char="•"/>
              <a:defRPr lang="en-US" sz="3200" b="0" u="none" strike="noStrike">
                <a:solidFill>
                  <a:schemeClr val="dk1"/>
                </a:solidFill>
                <a:effectLst/>
                <a:uFillTx/>
                <a:latin typeface="Aptos"/>
              </a:defRPr>
            </a:lvl1pPr>
            <a:lvl2pPr lvl="1" algn="l" defTabSz="914400">
              <a:lnSpc>
                <a:spcPct val="90000"/>
              </a:lnSpc>
              <a:spcBef>
                <a:spcPts val="499"/>
              </a:spcBef>
              <a:buClr>
                <a:srgbClr val="000000"/>
              </a:buClr>
              <a:buFont typeface="Arial"/>
              <a:buChar char="•"/>
              <a:defRPr lang="en-US" sz="2800" b="0" u="none" strike="noStrike">
                <a:solidFill>
                  <a:schemeClr val="dk1"/>
                </a:solidFill>
                <a:effectLst/>
                <a:uFillTx/>
                <a:latin typeface="Aptos"/>
              </a:defRPr>
            </a:lvl2pPr>
            <a:lvl3pPr lvl="2" algn="l" defTabSz="914400">
              <a:lnSpc>
                <a:spcPct val="90000"/>
              </a:lnSpc>
              <a:spcBef>
                <a:spcPts val="499"/>
              </a:spcBef>
              <a:buClr>
                <a:srgbClr val="000000"/>
              </a:buClr>
              <a:buFont typeface="Arial"/>
              <a:buChar char="•"/>
              <a:defRPr lang="en-US" sz="2400" b="0" u="none" strike="noStrike">
                <a:solidFill>
                  <a:schemeClr val="dk1"/>
                </a:solidFill>
                <a:effectLst/>
                <a:uFillTx/>
                <a:latin typeface="Aptos"/>
              </a:defRPr>
            </a:lvl3pPr>
            <a:lvl4pPr lvl="3" algn="l" defTabSz="914400">
              <a:lnSpc>
                <a:spcPct val="90000"/>
              </a:lnSpc>
              <a:spcBef>
                <a:spcPts val="499"/>
              </a:spcBef>
              <a:buClr>
                <a:srgbClr val="000000"/>
              </a:buClr>
              <a:buFont typeface="Arial"/>
              <a:buChar char="•"/>
              <a:defRPr lang="en-US" sz="2000" b="0" u="none" strike="noStrike">
                <a:solidFill>
                  <a:schemeClr val="dk1"/>
                </a:solidFill>
                <a:effectLst/>
                <a:uFillTx/>
                <a:latin typeface="Aptos"/>
              </a:defRPr>
            </a:lvl4pPr>
            <a:lvl5pPr lvl="4" algn="l" defTabSz="914400">
              <a:lnSpc>
                <a:spcPct val="90000"/>
              </a:lnSpc>
              <a:spcBef>
                <a:spcPts val="499"/>
              </a:spcBef>
              <a:buClr>
                <a:srgbClr val="000000"/>
              </a:buClr>
              <a:buFont typeface="Arial"/>
              <a:buChar char="•"/>
              <a:defRPr lang="en-US" sz="2000" b="0" u="none" strike="noStrike">
                <a:solidFill>
                  <a:schemeClr val="dk1"/>
                </a:solidFill>
                <a:effectLst/>
                <a:uFillTx/>
                <a:latin typeface="Aptos"/>
              </a:defRPr>
            </a:lvl5pPr>
          </a:lstStyle>
          <a:p>
            <a:pPr marL="228600" indent="-228600" algn="l" defTabSz="914400">
              <a:lnSpc>
                <a:spcPct val="90000"/>
              </a:lnSpc>
              <a:spcBef>
                <a:spcPts val="1001"/>
              </a:spcBef>
              <a:buClr>
                <a:srgbClr val="000000"/>
              </a:buClr>
              <a:buFont typeface="Arial"/>
              <a:buChar char="•"/>
            </a:pPr>
            <a:r>
              <a:rPr lang="en-US" sz="3200" b="0" u="none" strike="noStrike">
                <a:solidFill>
                  <a:schemeClr val="dk1"/>
                </a:solidFill>
                <a:effectLst/>
                <a:uFillTx/>
                <a:latin typeface="Aptos"/>
              </a:rPr>
              <a:t>Click to edit Master text styles</a:t>
            </a:r>
            <a:endParaRPr lang="en-US" sz="3200" b="0" u="none" strike="noStrike">
              <a:solidFill>
                <a:schemeClr val="dk1"/>
              </a:solidFill>
              <a:effectLst/>
              <a:uFillTx/>
              <a:latin typeface="Aptos"/>
            </a:endParaRPr>
          </a:p>
          <a:p>
            <a:pPr marL="685800" lvl="1" indent="-228600" algn="l" defTabSz="914400">
              <a:lnSpc>
                <a:spcPct val="90000"/>
              </a:lnSpc>
              <a:spcBef>
                <a:spcPts val="499"/>
              </a:spcBef>
              <a:buClr>
                <a:srgbClr val="000000"/>
              </a:buClr>
              <a:buFont typeface="Arial"/>
              <a:buChar char="•"/>
            </a:pPr>
            <a:r>
              <a:rPr lang="en-US" sz="2800" b="0" u="none" strike="noStrike">
                <a:solidFill>
                  <a:schemeClr val="dk1"/>
                </a:solidFill>
                <a:effectLst/>
                <a:uFillTx/>
                <a:latin typeface="Aptos"/>
              </a:rPr>
              <a:t>Second level</a:t>
            </a:r>
            <a:endParaRPr lang="en-US" sz="2800" b="0" u="none" strike="noStrike">
              <a:solidFill>
                <a:schemeClr val="dk1"/>
              </a:solidFill>
              <a:effectLst/>
              <a:uFillTx/>
              <a:latin typeface="Aptos"/>
            </a:endParaRPr>
          </a:p>
          <a:p>
            <a:pPr marL="1143000" lvl="2" indent="-228600" algn="l" defTabSz="914400">
              <a:lnSpc>
                <a:spcPct val="90000"/>
              </a:lnSpc>
              <a:spcBef>
                <a:spcPts val="499"/>
              </a:spcBef>
              <a:buClr>
                <a:srgbClr val="000000"/>
              </a:buClr>
              <a:buFont typeface="Arial"/>
              <a:buChar char="•"/>
            </a:pPr>
            <a:r>
              <a:rPr lang="en-US" sz="2400" b="0" u="none" strike="noStrike">
                <a:solidFill>
                  <a:schemeClr val="dk1"/>
                </a:solidFill>
                <a:effectLst/>
                <a:uFillTx/>
                <a:latin typeface="Aptos"/>
              </a:rPr>
              <a:t>Third level</a:t>
            </a:r>
            <a:endParaRPr lang="en-US" sz="2400" b="0" u="none" strike="noStrike">
              <a:solidFill>
                <a:schemeClr val="dk1"/>
              </a:solidFill>
              <a:effectLst/>
              <a:uFillTx/>
              <a:latin typeface="Aptos"/>
            </a:endParaRPr>
          </a:p>
          <a:p>
            <a:pPr marL="1600200" lvl="3" indent="-228600" algn="l" defTabSz="914400">
              <a:lnSpc>
                <a:spcPct val="90000"/>
              </a:lnSpc>
              <a:spcBef>
                <a:spcPts val="499"/>
              </a:spcBef>
              <a:buClr>
                <a:srgbClr val="000000"/>
              </a:buClr>
              <a:buFont typeface="Arial"/>
              <a:buChar char="•"/>
            </a:pPr>
            <a:r>
              <a:rPr lang="en-US" sz="2000" b="0" u="none" strike="noStrike">
                <a:solidFill>
                  <a:schemeClr val="dk1"/>
                </a:solidFill>
                <a:effectLst/>
                <a:uFillTx/>
                <a:latin typeface="Aptos"/>
              </a:rPr>
              <a:t>Fourth level</a:t>
            </a:r>
            <a:endParaRPr lang="en-US" sz="2000" b="0" u="none" strike="noStrike">
              <a:solidFill>
                <a:schemeClr val="dk1"/>
              </a:solidFill>
              <a:effectLst/>
              <a:uFillTx/>
              <a:latin typeface="Aptos"/>
            </a:endParaRPr>
          </a:p>
          <a:p>
            <a:pPr marL="2057400" lvl="4" indent="-228600" algn="l" defTabSz="914400">
              <a:lnSpc>
                <a:spcPct val="90000"/>
              </a:lnSpc>
              <a:spcBef>
                <a:spcPts val="499"/>
              </a:spcBef>
              <a:buClr>
                <a:srgbClr val="000000"/>
              </a:buClr>
              <a:buFont typeface="Arial"/>
              <a:buChar char="•"/>
            </a:pPr>
            <a:r>
              <a:rPr lang="en-US" sz="2000" b="0" u="none" strike="noStrike">
                <a:solidFill>
                  <a:schemeClr val="dk1"/>
                </a:solidFill>
                <a:effectLst/>
                <a:uFillTx/>
                <a:latin typeface="Aptos"/>
              </a:rPr>
              <a:t>Fifth level</a:t>
            </a:r>
            <a:endParaRPr lang="en-US" sz="2000" b="0" u="none" strike="noStrike">
              <a:solidFill>
                <a:schemeClr val="dk1"/>
              </a:solidFill>
              <a:effectLst/>
              <a:uFillTx/>
              <a:latin typeface="Aptos"/>
            </a:endParaRPr>
          </a:p>
        </p:txBody>
      </p:sp>
      <p:sp>
        <p:nvSpPr>
          <p:cNvPr id="69"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lvl1pPr indent="0" algn="l" defTabSz="914400">
              <a:lnSpc>
                <a:spcPct val="90000"/>
              </a:lnSpc>
              <a:spcBef>
                <a:spcPts val="1001"/>
              </a:spcBef>
              <a:buNone/>
              <a:tabLst>
                <a:tab pos="0" algn="l"/>
              </a:tabLst>
              <a:defRPr lang="en-US" sz="1600" b="0" u="none" strike="noStrike">
                <a:solidFill>
                  <a:schemeClr val="dk1"/>
                </a:solidFill>
                <a:effectLst/>
                <a:uFillTx/>
                <a:latin typeface="Aptos"/>
              </a:defRPr>
            </a:lvl1pPr>
          </a:lstStyle>
          <a:p>
            <a:pPr indent="0" algn="l" defTabSz="914400">
              <a:lnSpc>
                <a:spcPct val="90000"/>
              </a:lnSpc>
              <a:spcBef>
                <a:spcPts val="1001"/>
              </a:spcBef>
              <a:buNone/>
              <a:tabLst>
                <a:tab pos="0" algn="l"/>
              </a:tabLst>
            </a:pPr>
            <a:r>
              <a:rPr lang="en-US" sz="1600" b="0" u="none" strike="noStrike">
                <a:solidFill>
                  <a:schemeClr val="dk1"/>
                </a:solidFill>
                <a:effectLst/>
                <a:uFillTx/>
                <a:latin typeface="Aptos"/>
              </a:rPr>
              <a:t>Click to edit Master text styles</a:t>
            </a:r>
            <a:endParaRPr lang="en-US" sz="1600" b="0" u="none" strike="noStrike">
              <a:solidFill>
                <a:schemeClr val="dk1"/>
              </a:solidFill>
              <a:effectLst/>
              <a:uFillTx/>
              <a:latin typeface="Aptos"/>
            </a:endParaRPr>
          </a:p>
        </p:txBody>
      </p:sp>
      <p:sp>
        <p:nvSpPr>
          <p:cNvPr id="70" name="PlaceHolder 4"/>
          <p:cNvSpPr>
            <a:spLocks noGrp="1"/>
          </p:cNvSpPr>
          <p:nvPr>
            <p:ph type="dt" idx="40"/>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71" name="PlaceHolder 5"/>
          <p:cNvSpPr>
            <a:spLocks noGrp="1"/>
          </p:cNvSpPr>
          <p:nvPr>
            <p:ph type="ftr" idx="4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72" name="PlaceHolder 6"/>
          <p:cNvSpPr>
            <a:spLocks noGrp="1"/>
          </p:cNvSpPr>
          <p:nvPr>
            <p:ph type="sldNum" idx="4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E79FE013-2DE6-47B2-A510-9B6573B1AADF}"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icture with Caption">
    <p:bg>
      <p:bgPr>
        <a:solidFill>
          <a:srgbClr val="FFFFFF"/>
        </a:solidFill>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lvl1pPr indent="0" algn="l" defTabSz="914400">
              <a:lnSpc>
                <a:spcPct val="90000"/>
              </a:lnSpc>
              <a:buNone/>
              <a:defRPr lang="en-US" sz="3200" b="0" u="none" strike="noStrike">
                <a:solidFill>
                  <a:schemeClr val="dk1"/>
                </a:solidFill>
                <a:effectLst/>
                <a:uFillTx/>
                <a:latin typeface="Aptos Display"/>
              </a:defRPr>
            </a:lvl1pPr>
          </a:lstStyle>
          <a:p>
            <a:pPr indent="0" algn="l" defTabSz="914400">
              <a:lnSpc>
                <a:spcPct val="90000"/>
              </a:lnSpc>
              <a:buNone/>
            </a:pPr>
            <a:r>
              <a:rPr lang="en-US" sz="3200" b="0" u="none" strike="noStrike">
                <a:solidFill>
                  <a:schemeClr val="dk1"/>
                </a:solidFill>
                <a:effectLst/>
                <a:uFillTx/>
                <a:latin typeface="Aptos Display"/>
              </a:rPr>
              <a:t>Click to edit Master title style</a:t>
            </a:r>
            <a:endParaRPr lang="en-US" sz="3200" b="0" u="none" strike="noStrike">
              <a:solidFill>
                <a:schemeClr val="dk1"/>
              </a:solidFill>
              <a:effectLst/>
              <a:uFillTx/>
              <a:latin typeface="Aptos Display"/>
            </a:endParaRPr>
          </a:p>
        </p:txBody>
      </p:sp>
      <p:sp>
        <p:nvSpPr>
          <p:cNvPr id="8"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lvl1pPr indent="0" algn="l" defTabSz="914400">
              <a:lnSpc>
                <a:spcPct val="100000"/>
              </a:lnSpc>
              <a:buNone/>
              <a:tabLst>
                <a:tab pos="0" algn="l"/>
              </a:tabLst>
              <a:defRPr lang="en-US" sz="3200" b="0" u="none" strike="noStrike">
                <a:solidFill>
                  <a:schemeClr val="dk1"/>
                </a:solidFill>
                <a:effectLst/>
                <a:uFillTx/>
                <a:latin typeface="Aptos"/>
              </a:defRPr>
            </a:lvl1pPr>
          </a:lstStyle>
          <a:p>
            <a:pPr indent="0" algn="l" defTabSz="914400">
              <a:lnSpc>
                <a:spcPct val="100000"/>
              </a:lnSpc>
              <a:buNone/>
              <a:tabLst>
                <a:tab pos="0" algn="l"/>
              </a:tabLst>
            </a:pPr>
            <a:r>
              <a:rPr lang="en-US" sz="3200" b="0" u="none" strike="noStrike">
                <a:solidFill>
                  <a:schemeClr val="dk1"/>
                </a:solidFill>
                <a:effectLst/>
                <a:uFillTx/>
                <a:latin typeface="Aptos"/>
              </a:rPr>
              <a:t>Click icon to add picture</a:t>
            </a:r>
            <a:endParaRPr lang="en-US" sz="3200" b="0" u="none" strike="noStrike">
              <a:solidFill>
                <a:schemeClr val="dk1"/>
              </a:solidFill>
              <a:effectLst/>
              <a:uFillTx/>
              <a:latin typeface="Aptos"/>
            </a:endParaRPr>
          </a:p>
        </p:txBody>
      </p:sp>
      <p:sp>
        <p:nvSpPr>
          <p:cNvPr id="9"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lvl1pPr indent="0" algn="l" defTabSz="914400">
              <a:lnSpc>
                <a:spcPct val="90000"/>
              </a:lnSpc>
              <a:spcBef>
                <a:spcPts val="1001"/>
              </a:spcBef>
              <a:buNone/>
              <a:tabLst>
                <a:tab pos="0" algn="l"/>
              </a:tabLst>
              <a:defRPr lang="en-US" sz="1600" b="0" u="none" strike="noStrike">
                <a:solidFill>
                  <a:schemeClr val="dk1"/>
                </a:solidFill>
                <a:effectLst/>
                <a:uFillTx/>
                <a:latin typeface="Aptos"/>
              </a:defRPr>
            </a:lvl1pPr>
          </a:lstStyle>
          <a:p>
            <a:pPr indent="0" algn="l" defTabSz="914400">
              <a:lnSpc>
                <a:spcPct val="90000"/>
              </a:lnSpc>
              <a:spcBef>
                <a:spcPts val="1001"/>
              </a:spcBef>
              <a:buNone/>
              <a:tabLst>
                <a:tab pos="0" algn="l"/>
              </a:tabLst>
            </a:pPr>
            <a:r>
              <a:rPr lang="en-US" sz="1600" b="0" u="none" strike="noStrike">
                <a:solidFill>
                  <a:schemeClr val="dk1"/>
                </a:solidFill>
                <a:effectLst/>
                <a:uFillTx/>
                <a:latin typeface="Aptos"/>
              </a:rPr>
              <a:t>Click to edit Master text styles</a:t>
            </a:r>
            <a:endParaRPr lang="en-US" sz="1600" b="0" u="none" strike="noStrike">
              <a:solidFill>
                <a:schemeClr val="dk1"/>
              </a:solidFill>
              <a:effectLst/>
              <a:uFillTx/>
              <a:latin typeface="Aptos"/>
            </a:endParaRPr>
          </a:p>
        </p:txBody>
      </p:sp>
      <p:sp>
        <p:nvSpPr>
          <p:cNvPr id="10" name="PlaceHolder 4"/>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11" name="PlaceHolder 5"/>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12" name="PlaceHolder 6"/>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8E60ABE2-DF85-4DD0-A43B-482CE8ED5F6D}"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le and Vertical Text">
    <p:bg>
      <p:bgPr>
        <a:solidFill>
          <a:srgbClr val="FFFFFF"/>
        </a:solidFill>
      </p:bgPr>
    </p:bg>
    <p:spTree>
      <p:nvGrpSpPr>
        <p:cNvPr id="1" name=""/>
        <p:cNvGrpSpPr/>
        <p:nvPr/>
      </p:nvGrpSpPr>
      <p:grpSpPr>
        <a:xfrm>
          <a:off x="0" y="0"/>
          <a:ext cx="0" cy="0"/>
          <a:chOff x="0" y="0"/>
          <a:chExt cx="0" cy="0"/>
        </a:xfrm>
      </p:grpSpPr>
      <p:sp>
        <p:nvSpPr>
          <p:cNvPr id="13"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lvl1pPr indent="0" algn="l" defTabSz="914400">
              <a:lnSpc>
                <a:spcPct val="90000"/>
              </a:lnSpc>
              <a:buNone/>
              <a:defRPr lang="en-US" sz="4400" b="0" u="none" strike="noStrike">
                <a:solidFill>
                  <a:schemeClr val="dk1"/>
                </a:solidFill>
                <a:effectLst/>
                <a:uFillTx/>
                <a:latin typeface="Aptos Display"/>
              </a:defRPr>
            </a:lvl1pPr>
          </a:lstStyle>
          <a:p>
            <a:pPr indent="0" algn="l" defTabSz="914400">
              <a:lnSpc>
                <a:spcPct val="90000"/>
              </a:lnSpc>
              <a:buNone/>
            </a:pPr>
            <a:r>
              <a:rPr lang="en-US" sz="4400" b="0" u="none" strike="noStrike">
                <a:solidFill>
                  <a:schemeClr val="dk1"/>
                </a:solidFill>
                <a:effectLst/>
                <a:uFillTx/>
                <a:latin typeface="Aptos Display"/>
              </a:rPr>
              <a:t>Click to edit Master title style</a:t>
            </a:r>
            <a:endParaRPr lang="en-US" sz="4400" b="0" u="none" strike="noStrike">
              <a:solidFill>
                <a:schemeClr val="dk1"/>
              </a:solidFill>
              <a:effectLst/>
              <a:uFillTx/>
              <a:latin typeface="Aptos Display"/>
            </a:endParaRPr>
          </a:p>
        </p:txBody>
      </p:sp>
      <p:sp>
        <p:nvSpPr>
          <p:cNvPr id="14"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vert="eaVert">
            <a:noAutofit/>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ptos"/>
              </a:defRPr>
            </a:lvl1pPr>
            <a:lvl2pPr lvl="1" algn="l" defTabSz="914400">
              <a:lnSpc>
                <a:spcPct val="90000"/>
              </a:lnSpc>
              <a:spcBef>
                <a:spcPts val="499"/>
              </a:spcBef>
              <a:buClr>
                <a:srgbClr val="000000"/>
              </a:buClr>
              <a:buFont typeface="Arial"/>
              <a:buChar char="•"/>
              <a:defRPr lang="en-US" sz="2400" b="0" u="none" strike="noStrike">
                <a:solidFill>
                  <a:schemeClr val="dk1"/>
                </a:solidFill>
                <a:effectLst/>
                <a:uFillTx/>
                <a:latin typeface="Aptos"/>
              </a:defRPr>
            </a:lvl2pPr>
            <a:lvl3pPr lvl="2" algn="l" defTabSz="914400">
              <a:lnSpc>
                <a:spcPct val="90000"/>
              </a:lnSpc>
              <a:spcBef>
                <a:spcPts val="499"/>
              </a:spcBef>
              <a:buClr>
                <a:srgbClr val="000000"/>
              </a:buClr>
              <a:buFont typeface="Arial"/>
              <a:buChar char="•"/>
              <a:defRPr lang="en-US" sz="2000" b="0" u="none" strike="noStrike">
                <a:solidFill>
                  <a:schemeClr val="dk1"/>
                </a:solidFill>
                <a:effectLst/>
                <a:uFillTx/>
                <a:latin typeface="Aptos"/>
              </a:defRPr>
            </a:lvl3pPr>
            <a:lvl4pPr lvl="3" algn="l" defTabSz="914400">
              <a:lnSpc>
                <a:spcPct val="90000"/>
              </a:lnSpc>
              <a:spcBef>
                <a:spcPts val="499"/>
              </a:spcBef>
              <a:buClr>
                <a:srgbClr val="000000"/>
              </a:buClr>
              <a:buFont typeface="Arial"/>
              <a:buChar char="•"/>
              <a:defRPr lang="en-US" sz="1800" b="0" u="none" strike="noStrike">
                <a:solidFill>
                  <a:schemeClr val="dk1"/>
                </a:solidFill>
                <a:effectLst/>
                <a:uFillTx/>
                <a:latin typeface="Aptos"/>
              </a:defRPr>
            </a:lvl4pPr>
            <a:lvl5pPr lvl="4" algn="l" defTabSz="914400">
              <a:lnSpc>
                <a:spcPct val="90000"/>
              </a:lnSpc>
              <a:spcBef>
                <a:spcPts val="499"/>
              </a:spcBef>
              <a:buClr>
                <a:srgbClr val="000000"/>
              </a:buClr>
              <a:buFont typeface="Arial"/>
              <a:buChar char="•"/>
              <a:defRPr lang="en-US" sz="1800" b="0" u="none" strike="noStrike">
                <a:solidFill>
                  <a:schemeClr val="dk1"/>
                </a:solidFill>
                <a:effectLst/>
                <a:uFillTx/>
                <a:latin typeface="Aptos"/>
              </a:defRPr>
            </a:lvl5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ptos"/>
              </a:rPr>
              <a:t>Click to edit Master text styles</a:t>
            </a:r>
            <a:endParaRPr lang="en-US" sz="2800" b="0" u="none" strike="noStrike">
              <a:solidFill>
                <a:schemeClr val="dk1"/>
              </a:solidFill>
              <a:effectLst/>
              <a:uFillTx/>
              <a:latin typeface="Aptos"/>
            </a:endParaRPr>
          </a:p>
          <a:p>
            <a:pPr marL="685800" lvl="1" indent="-228600" algn="l" defTabSz="914400">
              <a:lnSpc>
                <a:spcPct val="90000"/>
              </a:lnSpc>
              <a:spcBef>
                <a:spcPts val="499"/>
              </a:spcBef>
              <a:buClr>
                <a:srgbClr val="000000"/>
              </a:buClr>
              <a:buFont typeface="Arial"/>
              <a:buChar char="•"/>
            </a:pPr>
            <a:r>
              <a:rPr lang="en-US" sz="2400" b="0" u="none" strike="noStrike">
                <a:solidFill>
                  <a:schemeClr val="dk1"/>
                </a:solidFill>
                <a:effectLst/>
                <a:uFillTx/>
                <a:latin typeface="Aptos"/>
              </a:rPr>
              <a:t>Second level</a:t>
            </a:r>
            <a:endParaRPr lang="en-US" sz="2400" b="0" u="none" strike="noStrike">
              <a:solidFill>
                <a:schemeClr val="dk1"/>
              </a:solidFill>
              <a:effectLst/>
              <a:uFillTx/>
              <a:latin typeface="Aptos"/>
            </a:endParaRPr>
          </a:p>
          <a:p>
            <a:pPr marL="1143000" lvl="2" indent="-228600" algn="l" defTabSz="914400">
              <a:lnSpc>
                <a:spcPct val="90000"/>
              </a:lnSpc>
              <a:spcBef>
                <a:spcPts val="499"/>
              </a:spcBef>
              <a:buClr>
                <a:srgbClr val="000000"/>
              </a:buClr>
              <a:buFont typeface="Arial"/>
              <a:buChar char="•"/>
            </a:pPr>
            <a:r>
              <a:rPr lang="en-US" sz="2000" b="0" u="none" strike="noStrike">
                <a:solidFill>
                  <a:schemeClr val="dk1"/>
                </a:solidFill>
                <a:effectLst/>
                <a:uFillTx/>
                <a:latin typeface="Aptos"/>
              </a:rPr>
              <a:t>Third level</a:t>
            </a:r>
            <a:endParaRPr lang="en-US" sz="2000" b="0" u="none" strike="noStrike">
              <a:solidFill>
                <a:schemeClr val="dk1"/>
              </a:solidFill>
              <a:effectLst/>
              <a:uFillTx/>
              <a:latin typeface="Aptos"/>
            </a:endParaRPr>
          </a:p>
          <a:p>
            <a:pPr marL="1600200" lvl="3" indent="-228600" algn="l" defTabSz="914400">
              <a:lnSpc>
                <a:spcPct val="90000"/>
              </a:lnSpc>
              <a:spcBef>
                <a:spcPts val="499"/>
              </a:spcBef>
              <a:buClr>
                <a:srgbClr val="000000"/>
              </a:buClr>
              <a:buFont typeface="Arial"/>
              <a:buChar char="•"/>
            </a:pPr>
            <a:r>
              <a:rPr lang="en-US" sz="1800" b="0" u="none" strike="noStrike">
                <a:solidFill>
                  <a:schemeClr val="dk1"/>
                </a:solidFill>
                <a:effectLst/>
                <a:uFillTx/>
                <a:latin typeface="Aptos"/>
              </a:rPr>
              <a:t>Fourth level</a:t>
            </a:r>
            <a:endParaRPr lang="en-US" sz="1800" b="0" u="none" strike="noStrike">
              <a:solidFill>
                <a:schemeClr val="dk1"/>
              </a:solidFill>
              <a:effectLst/>
              <a:uFillTx/>
              <a:latin typeface="Aptos"/>
            </a:endParaRPr>
          </a:p>
          <a:p>
            <a:pPr marL="2057400" lvl="4" indent="-228600" algn="l" defTabSz="914400">
              <a:lnSpc>
                <a:spcPct val="90000"/>
              </a:lnSpc>
              <a:spcBef>
                <a:spcPts val="499"/>
              </a:spcBef>
              <a:buClr>
                <a:srgbClr val="000000"/>
              </a:buClr>
              <a:buFont typeface="Arial"/>
              <a:buChar char="•"/>
            </a:pPr>
            <a:r>
              <a:rPr lang="en-US" sz="1800" b="0" u="none" strike="noStrike">
                <a:solidFill>
                  <a:schemeClr val="dk1"/>
                </a:solidFill>
                <a:effectLst/>
                <a:uFillTx/>
                <a:latin typeface="Aptos"/>
              </a:rPr>
              <a:t>Fifth level</a:t>
            </a:r>
            <a:endParaRPr lang="en-US" sz="1800" b="0" u="none" strike="noStrike">
              <a:solidFill>
                <a:schemeClr val="dk1"/>
              </a:solidFill>
              <a:effectLst/>
              <a:uFillTx/>
              <a:latin typeface="Aptos"/>
            </a:endParaRPr>
          </a:p>
        </p:txBody>
      </p:sp>
      <p:sp>
        <p:nvSpPr>
          <p:cNvPr id="15"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16"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17"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56BD35F3-3119-49CC-825C-2BCBD60CABBA}"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 Title and Text">
    <p:bg>
      <p:bgPr>
        <a:solidFill>
          <a:srgbClr val="FFFFFF"/>
        </a:solidFill>
      </p:bgPr>
    </p:bg>
    <p:spTree>
      <p:nvGrpSpPr>
        <p:cNvPr id="1" name=""/>
        <p:cNvGrpSpPr/>
        <p:nvPr/>
      </p:nvGrpSpPr>
      <p:grpSpPr>
        <a:xfrm>
          <a:off x="0" y="0"/>
          <a:ext cx="0" cy="0"/>
          <a:chOff x="0" y="0"/>
          <a:chExt cx="0" cy="0"/>
        </a:xfrm>
      </p:grpSpPr>
      <p:sp>
        <p:nvSpPr>
          <p:cNvPr id="18" name="PlaceHolder 1"/>
          <p:cNvSpPr>
            <a:spLocks noGrp="1"/>
          </p:cNvSpPr>
          <p:nvPr>
            <p:ph type="title"/>
          </p:nvPr>
        </p:nvSpPr>
        <p:spPr>
          <a:xfrm>
            <a:off x="8724960" y="365040"/>
            <a:ext cx="2628720" cy="5811480"/>
          </a:xfrm>
          <a:prstGeom prst="rect">
            <a:avLst/>
          </a:prstGeom>
          <a:noFill/>
          <a:ln w="0">
            <a:noFill/>
          </a:ln>
        </p:spPr>
        <p:txBody>
          <a:bodyPr lIns="91440" tIns="45720" rIns="91440" bIns="45720" anchor="ctr" vert="eaVert">
            <a:noAutofit/>
          </a:bodyPr>
          <a:lstStyle>
            <a:lvl1pPr indent="0" algn="l" defTabSz="914400">
              <a:lnSpc>
                <a:spcPct val="90000"/>
              </a:lnSpc>
              <a:buNone/>
              <a:defRPr lang="en-US" sz="4400" b="0" u="none" strike="noStrike">
                <a:solidFill>
                  <a:schemeClr val="dk1"/>
                </a:solidFill>
                <a:effectLst/>
                <a:uFillTx/>
                <a:latin typeface="Aptos Display"/>
              </a:defRPr>
            </a:lvl1pPr>
          </a:lstStyle>
          <a:p>
            <a:pPr indent="0" algn="l" defTabSz="914400">
              <a:lnSpc>
                <a:spcPct val="90000"/>
              </a:lnSpc>
              <a:buNone/>
            </a:pPr>
            <a:r>
              <a:rPr lang="en-US" sz="4400" b="0" u="none" strike="noStrike">
                <a:solidFill>
                  <a:schemeClr val="dk1"/>
                </a:solidFill>
                <a:effectLst/>
                <a:uFillTx/>
                <a:latin typeface="Aptos Display"/>
              </a:rPr>
              <a:t>Click to edit Master title style</a:t>
            </a:r>
            <a:endParaRPr lang="en-US" sz="4400" b="0" u="none" strike="noStrike">
              <a:solidFill>
                <a:schemeClr val="dk1"/>
              </a:solidFill>
              <a:effectLst/>
              <a:uFillTx/>
              <a:latin typeface="Aptos Display"/>
            </a:endParaRPr>
          </a:p>
        </p:txBody>
      </p:sp>
      <p:sp>
        <p:nvSpPr>
          <p:cNvPr id="19" name="PlaceHolder 2"/>
          <p:cNvSpPr>
            <a:spLocks noGrp="1"/>
          </p:cNvSpPr>
          <p:nvPr>
            <p:ph type="body"/>
          </p:nvPr>
        </p:nvSpPr>
        <p:spPr>
          <a:xfrm>
            <a:off x="838080" y="365040"/>
            <a:ext cx="7733880" cy="5811480"/>
          </a:xfrm>
          <a:prstGeom prst="rect">
            <a:avLst/>
          </a:prstGeom>
          <a:noFill/>
          <a:ln w="0">
            <a:noFill/>
          </a:ln>
        </p:spPr>
        <p:txBody>
          <a:bodyPr lIns="91440" tIns="45720" rIns="91440" bIns="45720" anchor="t" vert="eaVert">
            <a:noAutofit/>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ptos"/>
              </a:defRPr>
            </a:lvl1pPr>
            <a:lvl2pPr lvl="1" algn="l" defTabSz="914400">
              <a:lnSpc>
                <a:spcPct val="90000"/>
              </a:lnSpc>
              <a:spcBef>
                <a:spcPts val="499"/>
              </a:spcBef>
              <a:buClr>
                <a:srgbClr val="000000"/>
              </a:buClr>
              <a:buFont typeface="Arial"/>
              <a:buChar char="•"/>
              <a:defRPr lang="en-US" sz="2400" b="0" u="none" strike="noStrike">
                <a:solidFill>
                  <a:schemeClr val="dk1"/>
                </a:solidFill>
                <a:effectLst/>
                <a:uFillTx/>
                <a:latin typeface="Aptos"/>
              </a:defRPr>
            </a:lvl2pPr>
            <a:lvl3pPr lvl="2" algn="l" defTabSz="914400">
              <a:lnSpc>
                <a:spcPct val="90000"/>
              </a:lnSpc>
              <a:spcBef>
                <a:spcPts val="499"/>
              </a:spcBef>
              <a:buClr>
                <a:srgbClr val="000000"/>
              </a:buClr>
              <a:buFont typeface="Arial"/>
              <a:buChar char="•"/>
              <a:defRPr lang="en-US" sz="2000" b="0" u="none" strike="noStrike">
                <a:solidFill>
                  <a:schemeClr val="dk1"/>
                </a:solidFill>
                <a:effectLst/>
                <a:uFillTx/>
                <a:latin typeface="Aptos"/>
              </a:defRPr>
            </a:lvl3pPr>
            <a:lvl4pPr lvl="3" algn="l" defTabSz="914400">
              <a:lnSpc>
                <a:spcPct val="90000"/>
              </a:lnSpc>
              <a:spcBef>
                <a:spcPts val="499"/>
              </a:spcBef>
              <a:buClr>
                <a:srgbClr val="000000"/>
              </a:buClr>
              <a:buFont typeface="Arial"/>
              <a:buChar char="•"/>
              <a:defRPr lang="en-US" sz="1800" b="0" u="none" strike="noStrike">
                <a:solidFill>
                  <a:schemeClr val="dk1"/>
                </a:solidFill>
                <a:effectLst/>
                <a:uFillTx/>
                <a:latin typeface="Aptos"/>
              </a:defRPr>
            </a:lvl4pPr>
            <a:lvl5pPr lvl="4" algn="l" defTabSz="914400">
              <a:lnSpc>
                <a:spcPct val="90000"/>
              </a:lnSpc>
              <a:spcBef>
                <a:spcPts val="499"/>
              </a:spcBef>
              <a:buClr>
                <a:srgbClr val="000000"/>
              </a:buClr>
              <a:buFont typeface="Arial"/>
              <a:buChar char="•"/>
              <a:defRPr lang="en-US" sz="1800" b="0" u="none" strike="noStrike">
                <a:solidFill>
                  <a:schemeClr val="dk1"/>
                </a:solidFill>
                <a:effectLst/>
                <a:uFillTx/>
                <a:latin typeface="Aptos"/>
              </a:defRPr>
            </a:lvl5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ptos"/>
              </a:rPr>
              <a:t>Click to edit Master text styles</a:t>
            </a:r>
            <a:endParaRPr lang="en-US" sz="2800" b="0" u="none" strike="noStrike">
              <a:solidFill>
                <a:schemeClr val="dk1"/>
              </a:solidFill>
              <a:effectLst/>
              <a:uFillTx/>
              <a:latin typeface="Aptos"/>
            </a:endParaRPr>
          </a:p>
          <a:p>
            <a:pPr marL="685800" lvl="1" indent="-228600" algn="l" defTabSz="914400">
              <a:lnSpc>
                <a:spcPct val="90000"/>
              </a:lnSpc>
              <a:spcBef>
                <a:spcPts val="499"/>
              </a:spcBef>
              <a:buClr>
                <a:srgbClr val="000000"/>
              </a:buClr>
              <a:buFont typeface="Arial"/>
              <a:buChar char="•"/>
            </a:pPr>
            <a:r>
              <a:rPr lang="en-US" sz="2400" b="0" u="none" strike="noStrike">
                <a:solidFill>
                  <a:schemeClr val="dk1"/>
                </a:solidFill>
                <a:effectLst/>
                <a:uFillTx/>
                <a:latin typeface="Aptos"/>
              </a:rPr>
              <a:t>Second level</a:t>
            </a:r>
            <a:endParaRPr lang="en-US" sz="2400" b="0" u="none" strike="noStrike">
              <a:solidFill>
                <a:schemeClr val="dk1"/>
              </a:solidFill>
              <a:effectLst/>
              <a:uFillTx/>
              <a:latin typeface="Aptos"/>
            </a:endParaRPr>
          </a:p>
          <a:p>
            <a:pPr marL="1143000" lvl="2" indent="-228600" algn="l" defTabSz="914400">
              <a:lnSpc>
                <a:spcPct val="90000"/>
              </a:lnSpc>
              <a:spcBef>
                <a:spcPts val="499"/>
              </a:spcBef>
              <a:buClr>
                <a:srgbClr val="000000"/>
              </a:buClr>
              <a:buFont typeface="Arial"/>
              <a:buChar char="•"/>
            </a:pPr>
            <a:r>
              <a:rPr lang="en-US" sz="2000" b="0" u="none" strike="noStrike">
                <a:solidFill>
                  <a:schemeClr val="dk1"/>
                </a:solidFill>
                <a:effectLst/>
                <a:uFillTx/>
                <a:latin typeface="Aptos"/>
              </a:rPr>
              <a:t>Third level</a:t>
            </a:r>
            <a:endParaRPr lang="en-US" sz="2000" b="0" u="none" strike="noStrike">
              <a:solidFill>
                <a:schemeClr val="dk1"/>
              </a:solidFill>
              <a:effectLst/>
              <a:uFillTx/>
              <a:latin typeface="Aptos"/>
            </a:endParaRPr>
          </a:p>
          <a:p>
            <a:pPr marL="1600200" lvl="3" indent="-228600" algn="l" defTabSz="914400">
              <a:lnSpc>
                <a:spcPct val="90000"/>
              </a:lnSpc>
              <a:spcBef>
                <a:spcPts val="499"/>
              </a:spcBef>
              <a:buClr>
                <a:srgbClr val="000000"/>
              </a:buClr>
              <a:buFont typeface="Arial"/>
              <a:buChar char="•"/>
            </a:pPr>
            <a:r>
              <a:rPr lang="en-US" sz="1800" b="0" u="none" strike="noStrike">
                <a:solidFill>
                  <a:schemeClr val="dk1"/>
                </a:solidFill>
                <a:effectLst/>
                <a:uFillTx/>
                <a:latin typeface="Aptos"/>
              </a:rPr>
              <a:t>Fourth level</a:t>
            </a:r>
            <a:endParaRPr lang="en-US" sz="1800" b="0" u="none" strike="noStrike">
              <a:solidFill>
                <a:schemeClr val="dk1"/>
              </a:solidFill>
              <a:effectLst/>
              <a:uFillTx/>
              <a:latin typeface="Aptos"/>
            </a:endParaRPr>
          </a:p>
          <a:p>
            <a:pPr marL="2057400" lvl="4" indent="-228600" algn="l" defTabSz="914400">
              <a:lnSpc>
                <a:spcPct val="90000"/>
              </a:lnSpc>
              <a:spcBef>
                <a:spcPts val="499"/>
              </a:spcBef>
              <a:buClr>
                <a:srgbClr val="000000"/>
              </a:buClr>
              <a:buFont typeface="Arial"/>
              <a:buChar char="•"/>
            </a:pPr>
            <a:r>
              <a:rPr lang="en-US" sz="1800" b="0" u="none" strike="noStrike">
                <a:solidFill>
                  <a:schemeClr val="dk1"/>
                </a:solidFill>
                <a:effectLst/>
                <a:uFillTx/>
                <a:latin typeface="Aptos"/>
              </a:rPr>
              <a:t>Fifth level</a:t>
            </a:r>
            <a:endParaRPr lang="en-US" sz="1800" b="0" u="none" strike="noStrike">
              <a:solidFill>
                <a:schemeClr val="dk1"/>
              </a:solidFill>
              <a:effectLst/>
              <a:uFillTx/>
              <a:latin typeface="Aptos"/>
            </a:endParaRPr>
          </a:p>
        </p:txBody>
      </p:sp>
      <p:sp>
        <p:nvSpPr>
          <p:cNvPr id="20"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21"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22"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7700154E-8AE9-4F5B-8E0F-ADA79834AC42}"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and Text">
    <p:bg>
      <p:bgPr>
        <a:solidFill>
          <a:srgbClr val="FFFFFF"/>
        </a:solidFill>
      </p:bgPr>
    </p:bg>
    <p:spTree>
      <p:nvGrpSpPr>
        <p:cNvPr id="1" name=""/>
        <p:cNvGrpSpPr/>
        <p:nvPr/>
      </p:nvGrpSpPr>
      <p:grpSpPr>
        <a:xfrm>
          <a:off x="0" y="0"/>
          <a:ext cx="0" cy="0"/>
          <a:chOff x="0" y="0"/>
          <a:chExt cx="0" cy="0"/>
        </a:xfrm>
      </p:grpSpPr>
      <p:sp>
        <p:nvSpPr>
          <p:cNvPr id="23"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lvl1pPr indent="0" algn="l" defTabSz="914400">
              <a:lnSpc>
                <a:spcPct val="90000"/>
              </a:lnSpc>
              <a:buNone/>
              <a:defRPr lang="en-US" sz="4400" b="0" u="none" strike="noStrike">
                <a:solidFill>
                  <a:schemeClr val="dk1"/>
                </a:solidFill>
                <a:effectLst/>
                <a:uFillTx/>
                <a:latin typeface="Aptos Display"/>
              </a:defRPr>
            </a:lvl1pPr>
          </a:lstStyle>
          <a:p>
            <a:pPr indent="0" algn="l" defTabSz="914400">
              <a:lnSpc>
                <a:spcPct val="90000"/>
              </a:lnSpc>
              <a:buNone/>
            </a:pPr>
            <a:r>
              <a:rPr lang="en-US" sz="4400" b="0" u="none" strike="noStrike">
                <a:solidFill>
                  <a:schemeClr val="dk1"/>
                </a:solidFill>
                <a:effectLst/>
                <a:uFillTx/>
                <a:latin typeface="Aptos Display"/>
              </a:rPr>
              <a:t>Click to edit Master title style</a:t>
            </a:r>
            <a:endParaRPr lang="en-US" sz="4400" b="0" u="none" strike="noStrike">
              <a:solidFill>
                <a:schemeClr val="dk1"/>
              </a:solidFill>
              <a:effectLst/>
              <a:uFillTx/>
              <a:latin typeface="Aptos Display"/>
            </a:endParaRPr>
          </a:p>
        </p:txBody>
      </p:sp>
      <p:sp>
        <p:nvSpPr>
          <p:cNvPr id="24"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ptos"/>
              </a:defRPr>
            </a:lvl1pPr>
            <a:lvl2pPr lvl="1" algn="l" defTabSz="914400">
              <a:lnSpc>
                <a:spcPct val="90000"/>
              </a:lnSpc>
              <a:spcBef>
                <a:spcPts val="499"/>
              </a:spcBef>
              <a:buClr>
                <a:srgbClr val="000000"/>
              </a:buClr>
              <a:buFont typeface="Arial"/>
              <a:buChar char="•"/>
              <a:defRPr lang="en-US" sz="2400" b="0" u="none" strike="noStrike">
                <a:solidFill>
                  <a:schemeClr val="dk1"/>
                </a:solidFill>
                <a:effectLst/>
                <a:uFillTx/>
                <a:latin typeface="Aptos"/>
              </a:defRPr>
            </a:lvl2pPr>
            <a:lvl3pPr lvl="2" algn="l" defTabSz="914400">
              <a:lnSpc>
                <a:spcPct val="90000"/>
              </a:lnSpc>
              <a:spcBef>
                <a:spcPts val="499"/>
              </a:spcBef>
              <a:buClr>
                <a:srgbClr val="000000"/>
              </a:buClr>
              <a:buFont typeface="Arial"/>
              <a:buChar char="•"/>
              <a:defRPr lang="en-US" sz="2000" b="0" u="none" strike="noStrike">
                <a:solidFill>
                  <a:schemeClr val="dk1"/>
                </a:solidFill>
                <a:effectLst/>
                <a:uFillTx/>
                <a:latin typeface="Aptos"/>
              </a:defRPr>
            </a:lvl3pPr>
            <a:lvl4pPr lvl="3" algn="l" defTabSz="914400">
              <a:lnSpc>
                <a:spcPct val="90000"/>
              </a:lnSpc>
              <a:spcBef>
                <a:spcPts val="499"/>
              </a:spcBef>
              <a:buClr>
                <a:srgbClr val="000000"/>
              </a:buClr>
              <a:buFont typeface="Arial"/>
              <a:buChar char="•"/>
              <a:defRPr lang="en-US" sz="1800" b="0" u="none" strike="noStrike">
                <a:solidFill>
                  <a:schemeClr val="dk1"/>
                </a:solidFill>
                <a:effectLst/>
                <a:uFillTx/>
                <a:latin typeface="Aptos"/>
              </a:defRPr>
            </a:lvl4pPr>
            <a:lvl5pPr lvl="4" algn="l" defTabSz="914400">
              <a:lnSpc>
                <a:spcPct val="90000"/>
              </a:lnSpc>
              <a:spcBef>
                <a:spcPts val="499"/>
              </a:spcBef>
              <a:buClr>
                <a:srgbClr val="000000"/>
              </a:buClr>
              <a:buFont typeface="Arial"/>
              <a:buChar char="•"/>
              <a:defRPr lang="en-US" sz="1800" b="0" u="none" strike="noStrike">
                <a:solidFill>
                  <a:schemeClr val="dk1"/>
                </a:solidFill>
                <a:effectLst/>
                <a:uFillTx/>
                <a:latin typeface="Aptos"/>
              </a:defRPr>
            </a:lvl5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ptos"/>
              </a:rPr>
              <a:t>Click to edit Master text styles</a:t>
            </a:r>
            <a:endParaRPr lang="en-US" sz="2800" b="0" u="none" strike="noStrike">
              <a:solidFill>
                <a:schemeClr val="dk1"/>
              </a:solidFill>
              <a:effectLst/>
              <a:uFillTx/>
              <a:latin typeface="Aptos"/>
            </a:endParaRPr>
          </a:p>
          <a:p>
            <a:pPr marL="685800" lvl="1" indent="-228600" algn="l" defTabSz="914400">
              <a:lnSpc>
                <a:spcPct val="90000"/>
              </a:lnSpc>
              <a:spcBef>
                <a:spcPts val="499"/>
              </a:spcBef>
              <a:buClr>
                <a:srgbClr val="000000"/>
              </a:buClr>
              <a:buFont typeface="Arial"/>
              <a:buChar char="•"/>
            </a:pPr>
            <a:r>
              <a:rPr lang="en-US" sz="2400" b="0" u="none" strike="noStrike">
                <a:solidFill>
                  <a:schemeClr val="dk1"/>
                </a:solidFill>
                <a:effectLst/>
                <a:uFillTx/>
                <a:latin typeface="Aptos"/>
              </a:rPr>
              <a:t>Second level</a:t>
            </a:r>
            <a:endParaRPr lang="en-US" sz="2400" b="0" u="none" strike="noStrike">
              <a:solidFill>
                <a:schemeClr val="dk1"/>
              </a:solidFill>
              <a:effectLst/>
              <a:uFillTx/>
              <a:latin typeface="Aptos"/>
            </a:endParaRPr>
          </a:p>
          <a:p>
            <a:pPr marL="1143000" lvl="2" indent="-228600" algn="l" defTabSz="914400">
              <a:lnSpc>
                <a:spcPct val="90000"/>
              </a:lnSpc>
              <a:spcBef>
                <a:spcPts val="499"/>
              </a:spcBef>
              <a:buClr>
                <a:srgbClr val="000000"/>
              </a:buClr>
              <a:buFont typeface="Arial"/>
              <a:buChar char="•"/>
            </a:pPr>
            <a:r>
              <a:rPr lang="en-US" sz="2000" b="0" u="none" strike="noStrike">
                <a:solidFill>
                  <a:schemeClr val="dk1"/>
                </a:solidFill>
                <a:effectLst/>
                <a:uFillTx/>
                <a:latin typeface="Aptos"/>
              </a:rPr>
              <a:t>Third level</a:t>
            </a:r>
            <a:endParaRPr lang="en-US" sz="2000" b="0" u="none" strike="noStrike">
              <a:solidFill>
                <a:schemeClr val="dk1"/>
              </a:solidFill>
              <a:effectLst/>
              <a:uFillTx/>
              <a:latin typeface="Aptos"/>
            </a:endParaRPr>
          </a:p>
          <a:p>
            <a:pPr marL="1600200" lvl="3" indent="-228600" algn="l" defTabSz="914400">
              <a:lnSpc>
                <a:spcPct val="90000"/>
              </a:lnSpc>
              <a:spcBef>
                <a:spcPts val="499"/>
              </a:spcBef>
              <a:buClr>
                <a:srgbClr val="000000"/>
              </a:buClr>
              <a:buFont typeface="Arial"/>
              <a:buChar char="•"/>
            </a:pPr>
            <a:r>
              <a:rPr lang="en-US" sz="1800" b="0" u="none" strike="noStrike">
                <a:solidFill>
                  <a:schemeClr val="dk1"/>
                </a:solidFill>
                <a:effectLst/>
                <a:uFillTx/>
                <a:latin typeface="Aptos"/>
              </a:rPr>
              <a:t>Fourth level</a:t>
            </a:r>
            <a:endParaRPr lang="en-US" sz="1800" b="0" u="none" strike="noStrike">
              <a:solidFill>
                <a:schemeClr val="dk1"/>
              </a:solidFill>
              <a:effectLst/>
              <a:uFillTx/>
              <a:latin typeface="Aptos"/>
            </a:endParaRPr>
          </a:p>
          <a:p>
            <a:pPr marL="2057400" lvl="4" indent="-228600" algn="l" defTabSz="914400">
              <a:lnSpc>
                <a:spcPct val="90000"/>
              </a:lnSpc>
              <a:spcBef>
                <a:spcPts val="499"/>
              </a:spcBef>
              <a:buClr>
                <a:srgbClr val="000000"/>
              </a:buClr>
              <a:buFont typeface="Arial"/>
              <a:buChar char="•"/>
            </a:pPr>
            <a:r>
              <a:rPr lang="en-US" sz="1800" b="0" u="none" strike="noStrike">
                <a:solidFill>
                  <a:schemeClr val="dk1"/>
                </a:solidFill>
                <a:effectLst/>
                <a:uFillTx/>
                <a:latin typeface="Aptos"/>
              </a:rPr>
              <a:t>Fifth level</a:t>
            </a:r>
            <a:endParaRPr lang="en-US" sz="1800" b="0" u="none" strike="noStrike">
              <a:solidFill>
                <a:schemeClr val="dk1"/>
              </a:solidFill>
              <a:effectLst/>
              <a:uFillTx/>
              <a:latin typeface="Aptos"/>
            </a:endParaRPr>
          </a:p>
        </p:txBody>
      </p:sp>
      <p:sp>
        <p:nvSpPr>
          <p:cNvPr id="25"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26"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27"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BF91310F-BA47-446A-AE94-2509D05454A1}"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ustom Layout">
    <p:bg>
      <p:bgPr>
        <a:solidFill>
          <a:srgbClr val="FFFFFF"/>
        </a:solidFill>
      </p:bgPr>
    </p:bg>
    <p:spTree>
      <p:nvGrpSpPr>
        <p:cNvPr id="1" name=""/>
        <p:cNvGrpSpPr/>
        <p:nvPr/>
      </p:nvGrpSpPr>
      <p:grpSpPr>
        <a:xfrm>
          <a:off x="0" y="0"/>
          <a:ext cx="0" cy="0"/>
          <a:chOff x="0" y="0"/>
          <a:chExt cx="0" cy="0"/>
        </a:xfrm>
      </p:grpSpPr>
      <p:sp>
        <p:nvSpPr>
          <p:cNvPr id="28"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lvl1pPr indent="0" algn="l" defTabSz="914400">
              <a:lnSpc>
                <a:spcPct val="90000"/>
              </a:lnSpc>
              <a:buNone/>
              <a:defRPr lang="en-US" sz="4400" b="0" u="none" strike="noStrike">
                <a:solidFill>
                  <a:schemeClr val="dk1"/>
                </a:solidFill>
                <a:effectLst/>
                <a:uFillTx/>
                <a:latin typeface="Aptos Display"/>
              </a:defRPr>
            </a:lvl1pPr>
          </a:lstStyle>
          <a:p>
            <a:pPr indent="0" algn="l" defTabSz="914400">
              <a:lnSpc>
                <a:spcPct val="90000"/>
              </a:lnSpc>
              <a:buNone/>
            </a:pPr>
            <a:r>
              <a:rPr lang="en-US" sz="4400" b="0" u="none" strike="noStrike">
                <a:solidFill>
                  <a:schemeClr val="dk1"/>
                </a:solidFill>
                <a:effectLst/>
                <a:uFillTx/>
                <a:latin typeface="Aptos Display"/>
              </a:rPr>
              <a:t>Click to edit Master title style</a:t>
            </a:r>
            <a:endParaRPr lang="en-US" sz="4400" b="0" u="none" strike="noStrike">
              <a:solidFill>
                <a:schemeClr val="dk1"/>
              </a:solidFill>
              <a:effectLst/>
              <a:uFillTx/>
              <a:latin typeface="Aptos Display"/>
            </a:endParaRPr>
          </a:p>
        </p:txBody>
      </p:sp>
      <p:sp>
        <p:nvSpPr>
          <p:cNvPr id="29" name="PlaceHolder 2"/>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30" name="PlaceHolder 3"/>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31" name="PlaceHolder 4"/>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75B4158F-A7BF-4D3A-B0FD-4E91B1488042}"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1_Custom Layout">
    <p:bg>
      <p:bgPr>
        <a:solidFill>
          <a:srgbClr val="FFFFFF"/>
        </a:solidFill>
      </p:bgPr>
    </p:bg>
    <p:spTree>
      <p:nvGrpSpPr>
        <p:cNvPr id="1" name=""/>
        <p:cNvGrpSpPr/>
        <p:nvPr/>
      </p:nvGrpSpPr>
      <p:grpSpPr>
        <a:xfrm>
          <a:off x="0" y="0"/>
          <a:ext cx="0" cy="0"/>
          <a:chOff x="0" y="0"/>
          <a:chExt cx="0" cy="0"/>
        </a:xfrm>
      </p:grpSpPr>
      <p:sp>
        <p:nvSpPr>
          <p:cNvPr id="32"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lvl1pPr indent="0" algn="l" defTabSz="914400">
              <a:lnSpc>
                <a:spcPct val="90000"/>
              </a:lnSpc>
              <a:buNone/>
              <a:defRPr lang="en-US" sz="4400" b="0" u="none" strike="noStrike">
                <a:solidFill>
                  <a:schemeClr val="dk1"/>
                </a:solidFill>
                <a:effectLst/>
                <a:uFillTx/>
                <a:latin typeface="Aptos Display"/>
              </a:defRPr>
            </a:lvl1pPr>
          </a:lstStyle>
          <a:p>
            <a:pPr indent="0" algn="l" defTabSz="914400">
              <a:lnSpc>
                <a:spcPct val="90000"/>
              </a:lnSpc>
              <a:buNone/>
            </a:pPr>
            <a:r>
              <a:rPr lang="en-US" sz="4400" b="0" u="none" strike="noStrike">
                <a:solidFill>
                  <a:schemeClr val="dk1"/>
                </a:solidFill>
                <a:effectLst/>
                <a:uFillTx/>
                <a:latin typeface="Aptos Display"/>
              </a:rPr>
              <a:t>Click to edit Master title style</a:t>
            </a:r>
            <a:endParaRPr lang="en-US" sz="4400" b="0" u="none" strike="noStrike">
              <a:solidFill>
                <a:schemeClr val="dk1"/>
              </a:solidFill>
              <a:effectLst/>
              <a:uFillTx/>
              <a:latin typeface="Aptos Display"/>
            </a:endParaRPr>
          </a:p>
        </p:txBody>
      </p:sp>
      <p:sp>
        <p:nvSpPr>
          <p:cNvPr id="33" name="PlaceHolder 2"/>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34" name="PlaceHolder 3"/>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35" name="PlaceHolder 4"/>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AD3E03F6-423A-40B1-9EF4-A2F384D0B738}"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and Content">
    <p:bg>
      <p:bgPr>
        <a:solidFill>
          <a:srgbClr val="FFFFFF"/>
        </a:solidFill>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lvl1pPr indent="0" algn="l" defTabSz="914400">
              <a:lnSpc>
                <a:spcPct val="90000"/>
              </a:lnSpc>
              <a:buNone/>
              <a:defRPr lang="en-US" sz="4400" b="0" u="none" strike="noStrike">
                <a:solidFill>
                  <a:schemeClr val="dk1"/>
                </a:solidFill>
                <a:effectLst/>
                <a:uFillTx/>
                <a:latin typeface="Aptos Display"/>
              </a:defRPr>
            </a:lvl1pPr>
          </a:lstStyle>
          <a:p>
            <a:pPr indent="0" algn="l" defTabSz="914400">
              <a:lnSpc>
                <a:spcPct val="90000"/>
              </a:lnSpc>
              <a:buNone/>
            </a:pPr>
            <a:r>
              <a:rPr lang="en-US" sz="4400" b="0" u="none" strike="noStrike">
                <a:solidFill>
                  <a:schemeClr val="dk1"/>
                </a:solidFill>
                <a:effectLst/>
                <a:uFillTx/>
                <a:latin typeface="Aptos Display"/>
              </a:rPr>
              <a:t>Click to edit Master title style</a:t>
            </a:r>
            <a:endParaRPr lang="en-US" sz="4400" b="0" u="none" strike="noStrike">
              <a:solidFill>
                <a:schemeClr val="dk1"/>
              </a:solidFill>
              <a:effectLst/>
              <a:uFillTx/>
              <a:latin typeface="Aptos Display"/>
            </a:endParaRPr>
          </a:p>
        </p:txBody>
      </p:sp>
      <p:sp>
        <p:nvSpPr>
          <p:cNvPr id="37"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ptos"/>
              </a:defRPr>
            </a:lvl1pPr>
            <a:lvl2pPr lvl="1" algn="l" defTabSz="914400">
              <a:lnSpc>
                <a:spcPct val="90000"/>
              </a:lnSpc>
              <a:spcBef>
                <a:spcPts val="499"/>
              </a:spcBef>
              <a:buClr>
                <a:srgbClr val="000000"/>
              </a:buClr>
              <a:buFont typeface="Arial"/>
              <a:buChar char="•"/>
              <a:defRPr lang="en-US" sz="2400" b="0" u="none" strike="noStrike">
                <a:solidFill>
                  <a:schemeClr val="dk1"/>
                </a:solidFill>
                <a:effectLst/>
                <a:uFillTx/>
                <a:latin typeface="Aptos"/>
              </a:defRPr>
            </a:lvl2pPr>
            <a:lvl3pPr lvl="2" algn="l" defTabSz="914400">
              <a:lnSpc>
                <a:spcPct val="90000"/>
              </a:lnSpc>
              <a:spcBef>
                <a:spcPts val="499"/>
              </a:spcBef>
              <a:buClr>
                <a:srgbClr val="000000"/>
              </a:buClr>
              <a:buFont typeface="Arial"/>
              <a:buChar char="•"/>
              <a:defRPr lang="en-US" sz="2000" b="0" u="none" strike="noStrike">
                <a:solidFill>
                  <a:schemeClr val="dk1"/>
                </a:solidFill>
                <a:effectLst/>
                <a:uFillTx/>
                <a:latin typeface="Aptos"/>
              </a:defRPr>
            </a:lvl3pPr>
            <a:lvl4pPr lvl="3" algn="l" defTabSz="914400">
              <a:lnSpc>
                <a:spcPct val="90000"/>
              </a:lnSpc>
              <a:spcBef>
                <a:spcPts val="499"/>
              </a:spcBef>
              <a:buClr>
                <a:srgbClr val="000000"/>
              </a:buClr>
              <a:buFont typeface="Arial"/>
              <a:buChar char="•"/>
              <a:defRPr lang="en-US" sz="1800" b="0" u="none" strike="noStrike">
                <a:solidFill>
                  <a:schemeClr val="dk1"/>
                </a:solidFill>
                <a:effectLst/>
                <a:uFillTx/>
                <a:latin typeface="Aptos"/>
              </a:defRPr>
            </a:lvl4pPr>
            <a:lvl5pPr lvl="4" algn="l" defTabSz="914400">
              <a:lnSpc>
                <a:spcPct val="90000"/>
              </a:lnSpc>
              <a:spcBef>
                <a:spcPts val="499"/>
              </a:spcBef>
              <a:buClr>
                <a:srgbClr val="000000"/>
              </a:buClr>
              <a:buFont typeface="Arial"/>
              <a:buChar char="•"/>
              <a:defRPr lang="en-US" sz="1800" b="0" u="none" strike="noStrike">
                <a:solidFill>
                  <a:schemeClr val="dk1"/>
                </a:solidFill>
                <a:effectLst/>
                <a:uFillTx/>
                <a:latin typeface="Aptos"/>
              </a:defRPr>
            </a:lvl5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ptos"/>
              </a:rPr>
              <a:t>Click to edit Master text styles</a:t>
            </a:r>
            <a:endParaRPr lang="en-US" sz="2800" b="0" u="none" strike="noStrike">
              <a:solidFill>
                <a:schemeClr val="dk1"/>
              </a:solidFill>
              <a:effectLst/>
              <a:uFillTx/>
              <a:latin typeface="Aptos"/>
            </a:endParaRPr>
          </a:p>
          <a:p>
            <a:pPr marL="685800" lvl="1" indent="-228600" algn="l" defTabSz="914400">
              <a:lnSpc>
                <a:spcPct val="90000"/>
              </a:lnSpc>
              <a:spcBef>
                <a:spcPts val="499"/>
              </a:spcBef>
              <a:buClr>
                <a:srgbClr val="000000"/>
              </a:buClr>
              <a:buFont typeface="Arial"/>
              <a:buChar char="•"/>
            </a:pPr>
            <a:r>
              <a:rPr lang="en-US" sz="2400" b="0" u="none" strike="noStrike">
                <a:solidFill>
                  <a:schemeClr val="dk1"/>
                </a:solidFill>
                <a:effectLst/>
                <a:uFillTx/>
                <a:latin typeface="Aptos"/>
              </a:rPr>
              <a:t>Second level</a:t>
            </a:r>
            <a:endParaRPr lang="en-US" sz="2400" b="0" u="none" strike="noStrike">
              <a:solidFill>
                <a:schemeClr val="dk1"/>
              </a:solidFill>
              <a:effectLst/>
              <a:uFillTx/>
              <a:latin typeface="Aptos"/>
            </a:endParaRPr>
          </a:p>
          <a:p>
            <a:pPr marL="1143000" lvl="2" indent="-228600" algn="l" defTabSz="914400">
              <a:lnSpc>
                <a:spcPct val="90000"/>
              </a:lnSpc>
              <a:spcBef>
                <a:spcPts val="499"/>
              </a:spcBef>
              <a:buClr>
                <a:srgbClr val="000000"/>
              </a:buClr>
              <a:buFont typeface="Arial"/>
              <a:buChar char="•"/>
            </a:pPr>
            <a:r>
              <a:rPr lang="en-US" sz="2000" b="0" u="none" strike="noStrike">
                <a:solidFill>
                  <a:schemeClr val="dk1"/>
                </a:solidFill>
                <a:effectLst/>
                <a:uFillTx/>
                <a:latin typeface="Aptos"/>
              </a:rPr>
              <a:t>Third level</a:t>
            </a:r>
            <a:endParaRPr lang="en-US" sz="2000" b="0" u="none" strike="noStrike">
              <a:solidFill>
                <a:schemeClr val="dk1"/>
              </a:solidFill>
              <a:effectLst/>
              <a:uFillTx/>
              <a:latin typeface="Aptos"/>
            </a:endParaRPr>
          </a:p>
          <a:p>
            <a:pPr marL="1600200" lvl="3" indent="-228600" algn="l" defTabSz="914400">
              <a:lnSpc>
                <a:spcPct val="90000"/>
              </a:lnSpc>
              <a:spcBef>
                <a:spcPts val="499"/>
              </a:spcBef>
              <a:buClr>
                <a:srgbClr val="000000"/>
              </a:buClr>
              <a:buFont typeface="Arial"/>
              <a:buChar char="•"/>
            </a:pPr>
            <a:r>
              <a:rPr lang="en-US" sz="1800" b="0" u="none" strike="noStrike">
                <a:solidFill>
                  <a:schemeClr val="dk1"/>
                </a:solidFill>
                <a:effectLst/>
                <a:uFillTx/>
                <a:latin typeface="Aptos"/>
              </a:rPr>
              <a:t>Fourth level</a:t>
            </a:r>
            <a:endParaRPr lang="en-US" sz="1800" b="0" u="none" strike="noStrike">
              <a:solidFill>
                <a:schemeClr val="dk1"/>
              </a:solidFill>
              <a:effectLst/>
              <a:uFillTx/>
              <a:latin typeface="Aptos"/>
            </a:endParaRPr>
          </a:p>
          <a:p>
            <a:pPr marL="2057400" lvl="4" indent="-228600" algn="l" defTabSz="914400">
              <a:lnSpc>
                <a:spcPct val="90000"/>
              </a:lnSpc>
              <a:spcBef>
                <a:spcPts val="499"/>
              </a:spcBef>
              <a:buClr>
                <a:srgbClr val="000000"/>
              </a:buClr>
              <a:buFont typeface="Arial"/>
              <a:buChar char="•"/>
            </a:pPr>
            <a:r>
              <a:rPr lang="en-US" sz="1800" b="0" u="none" strike="noStrike">
                <a:solidFill>
                  <a:schemeClr val="dk1"/>
                </a:solidFill>
                <a:effectLst/>
                <a:uFillTx/>
                <a:latin typeface="Aptos"/>
              </a:rPr>
              <a:t>Fifth level</a:t>
            </a:r>
            <a:endParaRPr lang="en-US" sz="1800" b="0" u="none" strike="noStrike">
              <a:solidFill>
                <a:schemeClr val="dk1"/>
              </a:solidFill>
              <a:effectLst/>
              <a:uFillTx/>
              <a:latin typeface="Aptos"/>
            </a:endParaRPr>
          </a:p>
        </p:txBody>
      </p:sp>
      <p:sp>
        <p:nvSpPr>
          <p:cNvPr id="38" name="PlaceHolder 3"/>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39" name="PlaceHolder 4"/>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40" name="PlaceHolder 5"/>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A8029195-369E-422A-86C2-E9641C9EAF25}"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 Header">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lvl1pPr indent="0" algn="l" defTabSz="914400">
              <a:lnSpc>
                <a:spcPct val="90000"/>
              </a:lnSpc>
              <a:buNone/>
              <a:defRPr lang="en-US" sz="6000" b="0" u="none" strike="noStrike">
                <a:solidFill>
                  <a:schemeClr val="dk1"/>
                </a:solidFill>
                <a:effectLst/>
                <a:uFillTx/>
                <a:latin typeface="Aptos Display"/>
              </a:defRPr>
            </a:lvl1pPr>
          </a:lstStyle>
          <a:p>
            <a:pPr indent="0" algn="l" defTabSz="914400">
              <a:lnSpc>
                <a:spcPct val="90000"/>
              </a:lnSpc>
              <a:buNone/>
            </a:pPr>
            <a:r>
              <a:rPr lang="en-US" sz="6000" b="0" u="none" strike="noStrike">
                <a:solidFill>
                  <a:schemeClr val="dk1"/>
                </a:solidFill>
                <a:effectLst/>
                <a:uFillTx/>
                <a:latin typeface="Aptos Display"/>
              </a:rPr>
              <a:t>Click to edit Master title style</a:t>
            </a:r>
            <a:endParaRPr lang="en-US" sz="6000" b="0" u="none" strike="noStrike">
              <a:solidFill>
                <a:schemeClr val="dk1"/>
              </a:solidFill>
              <a:effectLst/>
              <a:uFillTx/>
              <a:latin typeface="Aptos Display"/>
            </a:endParaRPr>
          </a:p>
        </p:txBody>
      </p:sp>
      <p:sp>
        <p:nvSpPr>
          <p:cNvPr id="42"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lvl1pPr indent="0" algn="l" defTabSz="914400">
              <a:lnSpc>
                <a:spcPct val="90000"/>
              </a:lnSpc>
              <a:spcBef>
                <a:spcPts val="1001"/>
              </a:spcBef>
              <a:buNone/>
              <a:tabLst>
                <a:tab pos="0" algn="l"/>
              </a:tabLst>
              <a:defRPr lang="en-US" sz="2400" b="0" u="none" strike="noStrike">
                <a:solidFill>
                  <a:schemeClr val="dk1">
                    <a:tint val="82000"/>
                  </a:schemeClr>
                </a:solidFill>
                <a:effectLst/>
                <a:uFillTx/>
                <a:latin typeface="Aptos"/>
              </a:defRPr>
            </a:lvl1pPr>
          </a:lstStyle>
          <a:p>
            <a:pPr indent="0" algn="l" defTabSz="914400">
              <a:lnSpc>
                <a:spcPct val="90000"/>
              </a:lnSpc>
              <a:spcBef>
                <a:spcPts val="1001"/>
              </a:spcBef>
              <a:buNone/>
              <a:tabLst>
                <a:tab pos="0" algn="l"/>
              </a:tabLst>
            </a:pPr>
            <a:r>
              <a:rPr lang="en-US" sz="2400" b="0" u="none" strike="noStrike">
                <a:solidFill>
                  <a:schemeClr val="dk1">
                    <a:tint val="82000"/>
                  </a:schemeClr>
                </a:solidFill>
                <a:effectLst/>
                <a:uFillTx/>
                <a:latin typeface="Aptos"/>
              </a:rPr>
              <a:t>Click to edit Master text styles</a:t>
            </a:r>
            <a:endParaRPr lang="en-US" sz="2400" b="0" u="none" strike="noStrike">
              <a:solidFill>
                <a:schemeClr val="dk1">
                  <a:tint val="82000"/>
                </a:schemeClr>
              </a:solidFill>
              <a:effectLst/>
              <a:uFillTx/>
              <a:latin typeface="Aptos"/>
            </a:endParaRPr>
          </a:p>
        </p:txBody>
      </p:sp>
      <p:sp>
        <p:nvSpPr>
          <p:cNvPr id="43" name="PlaceHolder 3"/>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algn="l" defTabSz="914400">
              <a:lnSpc>
                <a:spcPct val="100000"/>
              </a:lnSpc>
              <a:buNone/>
              <a:defRPr lang="en-ZA" sz="1200" b="0" u="none" strike="noStrike">
                <a:solidFill>
                  <a:schemeClr val="dk1">
                    <a:tint val="82000"/>
                  </a:schemeClr>
                </a:solidFill>
                <a:effectLst/>
                <a:uFillTx/>
                <a:latin typeface="Aptos"/>
              </a:defRPr>
            </a:lvl1pPr>
          </a:lstStyle>
          <a:p>
            <a:pPr indent="0" algn="l" defTabSz="914400">
              <a:lnSpc>
                <a:spcPct val="100000"/>
              </a:lnSpc>
              <a:buNone/>
            </a:pPr>
            <a:r>
              <a:rPr lang="en-ZA" sz="1200" b="0" u="none" strike="noStrike">
                <a:solidFill>
                  <a:schemeClr val="dk1">
                    <a:tint val="82000"/>
                  </a:schemeClr>
                </a:solidFill>
                <a:effectLst/>
                <a:uFillTx/>
                <a:latin typeface="Aptos"/>
              </a:rPr>
              <a:t>&lt;date/time&gt;</a:t>
            </a:r>
            <a:endParaRPr lang="en-US" sz="1200" b="0" u="none" strike="noStrike">
              <a:solidFill>
                <a:srgbClr val="000000"/>
              </a:solidFill>
              <a:effectLst/>
              <a:uFillTx/>
              <a:latin typeface="Times New Roman"/>
            </a:endParaRPr>
          </a:p>
        </p:txBody>
      </p:sp>
      <p:sp>
        <p:nvSpPr>
          <p:cNvPr id="44" name="PlaceHolder 4"/>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45" name="PlaceHolder 5"/>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ZA" sz="1200" b="0" u="none" strike="noStrike">
                <a:solidFill>
                  <a:schemeClr val="dk1">
                    <a:tint val="82000"/>
                  </a:schemeClr>
                </a:solidFill>
                <a:effectLst/>
                <a:uFillTx/>
                <a:latin typeface="Aptos"/>
              </a:defRPr>
            </a:lvl1pPr>
          </a:lstStyle>
          <a:p>
            <a:pPr indent="0" algn="r" defTabSz="914400">
              <a:lnSpc>
                <a:spcPct val="100000"/>
              </a:lnSpc>
              <a:buNone/>
            </a:pPr>
            <a:fld id="{DA771448-00D8-4C15-B612-5953BD37A10B}" type="slidenum">
              <a:rPr lang="en-ZA" sz="1200" b="0" u="none" strike="noStrike">
                <a:solidFill>
                  <a:schemeClr val="dk1">
                    <a:tint val="82000"/>
                  </a:schemeClr>
                </a:solidFill>
                <a:effectLst/>
                <a:uFillTx/>
                <a:latin typeface="Aptos"/>
              </a:rPr>
              <a:t>&lt;number&gt;</a:t>
            </a:fld>
            <a:endParaRPr lang="en-US" sz="12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11.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12.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1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14.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15.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16.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17.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18.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19.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2.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image" Target="../media/image4.jpe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jpeg"/><Relationship Id="rId7" Type="http://schemas.openxmlformats.org/officeDocument/2006/relationships/slideLayout" Target="../slideLayouts/slideLayout5.xml"/>
</Relationships>
</file>

<file path=ppt/slides/_rels/slide20.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21.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22.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2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24.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25.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26.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27.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28.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29.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image" Target="../media/image8.jpeg"/><Relationship Id="rId4" Type="http://schemas.openxmlformats.org/officeDocument/2006/relationships/slideLayout" Target="../slideLayouts/slideLayout5.xml"/>
</Relationships>
</file>

<file path=ppt/slides/_rels/slide30.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31.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32.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3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34.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35.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36.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5.xml"/>
</Relationships>
</file>

<file path=ppt/slides/_rels/slide37.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slideLayout" Target="../slideLayouts/slideLayout5.xml"/>
</Relationships>
</file>

<file path=ppt/slides/_rels/slide38.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39.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image" Target="../media/image17.png"/><Relationship Id="rId4" Type="http://schemas.openxmlformats.org/officeDocument/2006/relationships/slideLayout" Target="../slideLayouts/slideLayout5.xml"/>
</Relationships>
</file>

<file path=ppt/slides/_rels/slide4.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jpeg"/><Relationship Id="rId6" Type="http://schemas.openxmlformats.org/officeDocument/2006/relationships/slideLayout" Target="../slideLayouts/slideLayout5.xml"/>
</Relationships>
</file>

<file path=ppt/slides/_rels/slide40.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image" Target="../media/image18.png"/><Relationship Id="rId4" Type="http://schemas.openxmlformats.org/officeDocument/2006/relationships/slideLayout" Target="../slideLayouts/slideLayout5.xml"/>
</Relationships>
</file>

<file path=ppt/slides/_rels/slide41.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image" Target="../media/image2.png"/><Relationship Id="rId3" Type="http://schemas.openxmlformats.org/officeDocument/2006/relationships/slideLayout" Target="../slideLayouts/slideLayout7.xml"/>
</Relationships>
</file>

<file path=ppt/slides/_rels/slide5.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12.png"/><Relationship Id="rId3" Type="http://schemas.openxmlformats.org/officeDocument/2006/relationships/image" Target="../media/image2.png"/><Relationship Id="rId4" Type="http://schemas.openxmlformats.org/officeDocument/2006/relationships/slideLayout" Target="../slideLayouts/slideLayout5.xml"/>
</Relationships>
</file>

<file path=ppt/slides/_rels/slide6.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7.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8.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9.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2.png"/><Relationship Id="rId3" Type="http://schemas.openxmlformats.org/officeDocument/2006/relationships/slideLayout" Target="../slideLayouts/slideLayout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3" name="Picture 4"/>
          <p:cNvPicPr/>
          <p:nvPr/>
        </p:nvPicPr>
        <p:blipFill>
          <a:blip r:embed="rId1"/>
          <a:stretch/>
        </p:blipFill>
        <p:spPr>
          <a:xfrm>
            <a:off x="0" y="-17280"/>
            <a:ext cx="12191760" cy="6874920"/>
          </a:xfrm>
          <a:prstGeom prst="rect">
            <a:avLst/>
          </a:prstGeom>
          <a:noFill/>
          <a:ln w="0">
            <a:noFill/>
          </a:ln>
        </p:spPr>
      </p:pic>
      <p:sp>
        <p:nvSpPr>
          <p:cNvPr id="74" name="PlaceHolder 1"/>
          <p:cNvSpPr>
            <a:spLocks noGrp="1"/>
          </p:cNvSpPr>
          <p:nvPr>
            <p:ph type="title"/>
          </p:nvPr>
        </p:nvSpPr>
        <p:spPr>
          <a:xfrm>
            <a:off x="5943600" y="2957760"/>
            <a:ext cx="6248520" cy="1564200"/>
          </a:xfrm>
          <a:prstGeom prst="rect">
            <a:avLst/>
          </a:prstGeom>
          <a:noFill/>
          <a:ln w="0">
            <a:noFill/>
          </a:ln>
        </p:spPr>
        <p:txBody>
          <a:bodyPr lIns="91440" tIns="45720" rIns="91440" bIns="45720" anchor="b">
            <a:noAutofit/>
          </a:bodyPr>
          <a:p>
            <a:pPr indent="0" algn="ctr" defTabSz="914400">
              <a:lnSpc>
                <a:spcPct val="90000"/>
              </a:lnSpc>
              <a:buNone/>
            </a:pPr>
            <a:r>
              <a:rPr lang="en-US" sz="4000" b="0" u="none" strike="noStrike">
                <a:solidFill>
                  <a:srgbClr val="FFFFFF"/>
                </a:solidFill>
                <a:effectLst/>
                <a:uFillTx/>
                <a:latin typeface="Aptos Display"/>
              </a:rPr>
              <a:t>A </a:t>
            </a:r>
            <a:r>
              <a:rPr lang="en-US" sz="4000" b="0" i="1" u="none" strike="noStrike">
                <a:solidFill>
                  <a:srgbClr val="FFFFFF"/>
                </a:solidFill>
                <a:effectLst/>
                <a:uFillTx/>
                <a:latin typeface="Aptos Display"/>
              </a:rPr>
              <a:t>Very</a:t>
            </a:r>
            <a:r>
              <a:rPr lang="en-US" sz="4000" b="0" u="none" strike="noStrike">
                <a:solidFill>
                  <a:srgbClr val="FFFFFF"/>
                </a:solidFill>
                <a:effectLst/>
                <a:uFillTx/>
                <a:latin typeface="Aptos Display"/>
              </a:rPr>
              <a:t> Basic Introduction to Quantum Computing</a:t>
            </a:r>
            <a:endParaRPr lang="en-US" sz="4000" b="0" u="none" strike="noStrike">
              <a:solidFill>
                <a:srgbClr val="FFFFFF"/>
              </a:solidFill>
              <a:effectLst/>
              <a:uFillTx/>
              <a:latin typeface="Aptos Display"/>
            </a:endParaRPr>
          </a:p>
        </p:txBody>
      </p:sp>
      <p:sp>
        <p:nvSpPr>
          <p:cNvPr id="75" name="PlaceHolder 2"/>
          <p:cNvSpPr>
            <a:spLocks noGrp="1"/>
          </p:cNvSpPr>
          <p:nvPr>
            <p:ph type="subTitle"/>
          </p:nvPr>
        </p:nvSpPr>
        <p:spPr>
          <a:xfrm>
            <a:off x="6095880" y="4638960"/>
            <a:ext cx="5937840" cy="918000"/>
          </a:xfrm>
          <a:prstGeom prst="rect">
            <a:avLst/>
          </a:prstGeom>
          <a:noFill/>
          <a:ln w="0">
            <a:noFill/>
          </a:ln>
        </p:spPr>
        <p:txBody>
          <a:bodyPr lIns="91440" tIns="45720" rIns="91440" bIns="45720" anchor="t">
            <a:noAutofit/>
          </a:bodyPr>
          <a:p>
            <a:pPr indent="0" algn="ctr" defTabSz="914400">
              <a:lnSpc>
                <a:spcPct val="90000"/>
              </a:lnSpc>
              <a:spcBef>
                <a:spcPts val="1001"/>
              </a:spcBef>
              <a:buNone/>
              <a:tabLst>
                <a:tab pos="0" algn="l"/>
              </a:tabLst>
            </a:pPr>
            <a:r>
              <a:rPr lang="en-US" sz="2400" b="0" u="none" strike="noStrike">
                <a:solidFill>
                  <a:srgbClr val="FFFFFF"/>
                </a:solidFill>
                <a:effectLst/>
                <a:uFillTx/>
                <a:latin typeface="Aptos"/>
              </a:rPr>
              <a:t>CHPC SCC 2026 | Live Session | Demo</a:t>
            </a:r>
            <a:endParaRPr lang="en-US" sz="2400" b="0" u="none" strike="noStrike">
              <a:solidFill>
                <a:srgbClr val="FFFFFF"/>
              </a:solidFill>
              <a:effectLst/>
              <a:uFillTx/>
              <a:latin typeface="Aptos"/>
            </a:endParaRPr>
          </a:p>
        </p:txBody>
      </p:sp>
      <p:pic>
        <p:nvPicPr>
          <p:cNvPr id="76" name="Picture 27"/>
          <p:cNvPicPr/>
          <p:nvPr/>
        </p:nvPicPr>
        <p:blipFill>
          <a:blip r:embed="rId2"/>
          <a:stretch/>
        </p:blipFill>
        <p:spPr>
          <a:xfrm>
            <a:off x="1668240" y="3242520"/>
            <a:ext cx="3222360" cy="1396080"/>
          </a:xfrm>
          <a:prstGeom prst="rect">
            <a:avLst/>
          </a:prstGeom>
          <a:noFill/>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9" name="Picture 23"/>
          <p:cNvPicPr/>
          <p:nvPr/>
        </p:nvPicPr>
        <p:blipFill>
          <a:blip r:embed="rId1"/>
          <a:stretch/>
        </p:blipFill>
        <p:spPr>
          <a:xfrm>
            <a:off x="0" y="0"/>
            <a:ext cx="12191760" cy="6874920"/>
          </a:xfrm>
          <a:prstGeom prst="rect">
            <a:avLst/>
          </a:prstGeom>
          <a:noFill/>
          <a:ln w="0">
            <a:noFill/>
          </a:ln>
        </p:spPr>
      </p:pic>
      <p:sp>
        <p:nvSpPr>
          <p:cNvPr id="12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Overview</a:t>
            </a:r>
            <a:endParaRPr lang="en-US" sz="4400" b="0" u="none" strike="noStrike">
              <a:solidFill>
                <a:srgbClr val="FFFFFF"/>
              </a:solidFill>
              <a:effectLst/>
              <a:uFillTx/>
              <a:latin typeface="Aptos Display"/>
            </a:endParaRPr>
          </a:p>
        </p:txBody>
      </p:sp>
      <p:sp>
        <p:nvSpPr>
          <p:cNvPr id="121"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22" name="Picture 24"/>
          <p:cNvPicPr/>
          <p:nvPr/>
        </p:nvPicPr>
        <p:blipFill>
          <a:blip r:embed="rId2"/>
          <a:stretch/>
        </p:blipFill>
        <p:spPr>
          <a:xfrm>
            <a:off x="646920" y="991080"/>
            <a:ext cx="1289520" cy="558720"/>
          </a:xfrm>
          <a:prstGeom prst="rect">
            <a:avLst/>
          </a:prstGeom>
          <a:noFill/>
          <a:ln w="0">
            <a:noFill/>
          </a:ln>
        </p:spPr>
      </p:pic>
      <p:sp>
        <p:nvSpPr>
          <p:cNvPr id="123" name=""/>
          <p:cNvSpPr txBox="1"/>
          <p:nvPr/>
        </p:nvSpPr>
        <p:spPr>
          <a:xfrm>
            <a:off x="2971800" y="2286000"/>
            <a:ext cx="8915400" cy="411480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2400" b="0" u="none" strike="noStrike">
                <a:solidFill>
                  <a:srgbClr val="000000"/>
                </a:solidFill>
                <a:effectLst/>
                <a:uFillTx/>
                <a:latin typeface="Arial"/>
              </a:rPr>
              <a:t>Install Python and Pip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Jupyterlab and Qiskit</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nftables and Security Groups</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FF8000"/>
                </a:solidFill>
                <a:effectLst/>
                <a:uFillTx/>
                <a:latin typeface="Arial"/>
              </a:rPr>
              <a:t>Start Jupyterlab Server and Bind to Public IP</a:t>
            </a:r>
            <a:endParaRPr lang="en-US"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4" name="Picture 21"/>
          <p:cNvPicPr/>
          <p:nvPr/>
        </p:nvPicPr>
        <p:blipFill>
          <a:blip r:embed="rId1"/>
          <a:stretch/>
        </p:blipFill>
        <p:spPr>
          <a:xfrm>
            <a:off x="0" y="0"/>
            <a:ext cx="12191760" cy="6874920"/>
          </a:xfrm>
          <a:prstGeom prst="rect">
            <a:avLst/>
          </a:prstGeom>
          <a:noFill/>
          <a:ln w="0">
            <a:noFill/>
          </a:ln>
        </p:spPr>
      </p:pic>
      <p:sp>
        <p:nvSpPr>
          <p:cNvPr id="12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Overview</a:t>
            </a:r>
            <a:endParaRPr lang="en-US" sz="4400" b="0" u="none" strike="noStrike">
              <a:solidFill>
                <a:srgbClr val="FFFFFF"/>
              </a:solidFill>
              <a:effectLst/>
              <a:uFillTx/>
              <a:latin typeface="Aptos Display"/>
            </a:endParaRPr>
          </a:p>
        </p:txBody>
      </p:sp>
      <p:sp>
        <p:nvSpPr>
          <p:cNvPr id="126"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27" name="Picture 22"/>
          <p:cNvPicPr/>
          <p:nvPr/>
        </p:nvPicPr>
        <p:blipFill>
          <a:blip r:embed="rId2"/>
          <a:stretch/>
        </p:blipFill>
        <p:spPr>
          <a:xfrm>
            <a:off x="646920" y="991080"/>
            <a:ext cx="1289520" cy="558720"/>
          </a:xfrm>
          <a:prstGeom prst="rect">
            <a:avLst/>
          </a:prstGeom>
          <a:noFill/>
          <a:ln w="0">
            <a:noFill/>
          </a:ln>
        </p:spPr>
      </p:pic>
      <p:sp>
        <p:nvSpPr>
          <p:cNvPr id="128" name=""/>
          <p:cNvSpPr txBox="1"/>
          <p:nvPr/>
        </p:nvSpPr>
        <p:spPr>
          <a:xfrm>
            <a:off x="2971800" y="2286000"/>
            <a:ext cx="8915400" cy="411480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2400" b="0" u="none" strike="noStrike">
                <a:solidFill>
                  <a:srgbClr val="000000"/>
                </a:solidFill>
                <a:effectLst/>
                <a:uFillTx/>
                <a:latin typeface="Arial"/>
              </a:rPr>
              <a:t>Install Python and Pip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Jupyterlab and Qiskit</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nftables and Security Groups</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Start Jupyterlab Server and Bind to Public 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FF8000"/>
                </a:solidFill>
                <a:effectLst/>
                <a:uFillTx/>
                <a:latin typeface="Arial"/>
              </a:rPr>
              <a:t>Work through </a:t>
            </a:r>
            <a:r>
              <a:rPr lang="en-US" sz="2400" b="0" i="1" u="none" strike="noStrike">
                <a:solidFill>
                  <a:srgbClr val="FF8000"/>
                </a:solidFill>
                <a:effectLst/>
                <a:uFillTx/>
                <a:latin typeface="Arial"/>
              </a:rPr>
              <a:t>“Basics”</a:t>
            </a:r>
            <a:r>
              <a:rPr lang="en-US" sz="2400" b="0" u="none" strike="noStrike">
                <a:solidFill>
                  <a:srgbClr val="FF8000"/>
                </a:solidFill>
                <a:effectLst/>
                <a:uFillTx/>
                <a:latin typeface="Arial"/>
              </a:rPr>
              <a:t> Notebook</a:t>
            </a:r>
            <a:endParaRPr lang="en-US"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9" name="Picture 19"/>
          <p:cNvPicPr/>
          <p:nvPr/>
        </p:nvPicPr>
        <p:blipFill>
          <a:blip r:embed="rId1"/>
          <a:stretch/>
        </p:blipFill>
        <p:spPr>
          <a:xfrm>
            <a:off x="0" y="0"/>
            <a:ext cx="12191760" cy="6874920"/>
          </a:xfrm>
          <a:prstGeom prst="rect">
            <a:avLst/>
          </a:prstGeom>
          <a:noFill/>
          <a:ln w="0">
            <a:noFill/>
          </a:ln>
        </p:spPr>
      </p:pic>
      <p:sp>
        <p:nvSpPr>
          <p:cNvPr id="13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Overview</a:t>
            </a:r>
            <a:endParaRPr lang="en-US" sz="4400" b="0" u="none" strike="noStrike">
              <a:solidFill>
                <a:srgbClr val="FFFFFF"/>
              </a:solidFill>
              <a:effectLst/>
              <a:uFillTx/>
              <a:latin typeface="Aptos Display"/>
            </a:endParaRPr>
          </a:p>
        </p:txBody>
      </p:sp>
      <p:sp>
        <p:nvSpPr>
          <p:cNvPr id="131"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32" name="Picture 20"/>
          <p:cNvPicPr/>
          <p:nvPr/>
        </p:nvPicPr>
        <p:blipFill>
          <a:blip r:embed="rId2"/>
          <a:stretch/>
        </p:blipFill>
        <p:spPr>
          <a:xfrm>
            <a:off x="646920" y="991080"/>
            <a:ext cx="1289520" cy="558720"/>
          </a:xfrm>
          <a:prstGeom prst="rect">
            <a:avLst/>
          </a:prstGeom>
          <a:noFill/>
          <a:ln w="0">
            <a:noFill/>
          </a:ln>
        </p:spPr>
      </p:pic>
      <p:sp>
        <p:nvSpPr>
          <p:cNvPr id="133" name=""/>
          <p:cNvSpPr txBox="1"/>
          <p:nvPr/>
        </p:nvSpPr>
        <p:spPr>
          <a:xfrm>
            <a:off x="2971800" y="2286000"/>
            <a:ext cx="8915400" cy="411480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2400" b="0" u="none" strike="noStrike">
                <a:solidFill>
                  <a:srgbClr val="000000"/>
                </a:solidFill>
                <a:effectLst/>
                <a:uFillTx/>
                <a:latin typeface="Arial"/>
              </a:rPr>
              <a:t>Install Python and Pip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Jupyterlab and Qiskit</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nftables and Security Groups</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Start Jupyterlab Server and Bind to Public 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Work through </a:t>
            </a:r>
            <a:r>
              <a:rPr lang="en-US" sz="2400" b="0" i="1" u="none" strike="noStrike">
                <a:solidFill>
                  <a:srgbClr val="000000"/>
                </a:solidFill>
                <a:effectLst/>
                <a:uFillTx/>
                <a:latin typeface="Arial"/>
              </a:rPr>
              <a:t>“Basics”</a:t>
            </a:r>
            <a:r>
              <a:rPr lang="en-US" sz="2400" b="0" u="none" strike="noStrike">
                <a:solidFill>
                  <a:srgbClr val="000000"/>
                </a:solidFill>
                <a:effectLst/>
                <a:uFillTx/>
                <a:latin typeface="Arial"/>
              </a:rPr>
              <a:t> Notebook</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FF8000"/>
                </a:solidFill>
                <a:effectLst/>
                <a:uFillTx/>
                <a:latin typeface="Arial"/>
              </a:rPr>
              <a:t>Classical Bit</a:t>
            </a:r>
            <a:endParaRPr lang="en-US"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Picture 17"/>
          <p:cNvPicPr/>
          <p:nvPr/>
        </p:nvPicPr>
        <p:blipFill>
          <a:blip r:embed="rId1"/>
          <a:stretch/>
        </p:blipFill>
        <p:spPr>
          <a:xfrm>
            <a:off x="0" y="0"/>
            <a:ext cx="12191760" cy="6874920"/>
          </a:xfrm>
          <a:prstGeom prst="rect">
            <a:avLst/>
          </a:prstGeom>
          <a:noFill/>
          <a:ln w="0">
            <a:noFill/>
          </a:ln>
        </p:spPr>
      </p:pic>
      <p:sp>
        <p:nvSpPr>
          <p:cNvPr id="13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Overview</a:t>
            </a:r>
            <a:endParaRPr lang="en-US" sz="4400" b="0" u="none" strike="noStrike">
              <a:solidFill>
                <a:srgbClr val="FFFFFF"/>
              </a:solidFill>
              <a:effectLst/>
              <a:uFillTx/>
              <a:latin typeface="Aptos Display"/>
            </a:endParaRPr>
          </a:p>
        </p:txBody>
      </p:sp>
      <p:sp>
        <p:nvSpPr>
          <p:cNvPr id="136"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37" name="Picture 18"/>
          <p:cNvPicPr/>
          <p:nvPr/>
        </p:nvPicPr>
        <p:blipFill>
          <a:blip r:embed="rId2"/>
          <a:stretch/>
        </p:blipFill>
        <p:spPr>
          <a:xfrm>
            <a:off x="646920" y="991080"/>
            <a:ext cx="1289520" cy="558720"/>
          </a:xfrm>
          <a:prstGeom prst="rect">
            <a:avLst/>
          </a:prstGeom>
          <a:noFill/>
          <a:ln w="0">
            <a:noFill/>
          </a:ln>
        </p:spPr>
      </p:pic>
      <p:sp>
        <p:nvSpPr>
          <p:cNvPr id="138" name=""/>
          <p:cNvSpPr txBox="1"/>
          <p:nvPr/>
        </p:nvSpPr>
        <p:spPr>
          <a:xfrm>
            <a:off x="2971800" y="2286000"/>
            <a:ext cx="8915400" cy="411480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2400" b="0" u="none" strike="noStrike">
                <a:solidFill>
                  <a:srgbClr val="000000"/>
                </a:solidFill>
                <a:effectLst/>
                <a:uFillTx/>
                <a:latin typeface="Arial"/>
              </a:rPr>
              <a:t>Install Python and Pip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Jupyterlab and Qiskit</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nftables and Security Groups</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Start Jupyterlab Server and Bind to Public 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Work through </a:t>
            </a:r>
            <a:r>
              <a:rPr lang="en-US" sz="2400" b="0" i="1" u="none" strike="noStrike">
                <a:solidFill>
                  <a:srgbClr val="000000"/>
                </a:solidFill>
                <a:effectLst/>
                <a:uFillTx/>
                <a:latin typeface="Arial"/>
              </a:rPr>
              <a:t>“Basics”</a:t>
            </a:r>
            <a:r>
              <a:rPr lang="en-US" sz="2400" b="0" u="none" strike="noStrike">
                <a:solidFill>
                  <a:srgbClr val="000000"/>
                </a:solidFill>
                <a:effectLst/>
                <a:uFillTx/>
                <a:latin typeface="Arial"/>
              </a:rPr>
              <a:t> Notebook</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Classical Bit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FF8000"/>
                </a:solidFill>
                <a:effectLst/>
                <a:uFillTx/>
                <a:latin typeface="Arial"/>
              </a:rPr>
              <a:t>Single Qubit</a:t>
            </a:r>
            <a:endParaRPr lang="en-US"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9" name="Picture 15"/>
          <p:cNvPicPr/>
          <p:nvPr/>
        </p:nvPicPr>
        <p:blipFill>
          <a:blip r:embed="rId1"/>
          <a:stretch/>
        </p:blipFill>
        <p:spPr>
          <a:xfrm>
            <a:off x="0" y="0"/>
            <a:ext cx="12191760" cy="6874920"/>
          </a:xfrm>
          <a:prstGeom prst="rect">
            <a:avLst/>
          </a:prstGeom>
          <a:noFill/>
          <a:ln w="0">
            <a:noFill/>
          </a:ln>
        </p:spPr>
      </p:pic>
      <p:sp>
        <p:nvSpPr>
          <p:cNvPr id="14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Overview</a:t>
            </a:r>
            <a:endParaRPr lang="en-US" sz="4400" b="0" u="none" strike="noStrike">
              <a:solidFill>
                <a:srgbClr val="FFFFFF"/>
              </a:solidFill>
              <a:effectLst/>
              <a:uFillTx/>
              <a:latin typeface="Aptos Display"/>
            </a:endParaRPr>
          </a:p>
        </p:txBody>
      </p:sp>
      <p:sp>
        <p:nvSpPr>
          <p:cNvPr id="141"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42" name="Picture 16"/>
          <p:cNvPicPr/>
          <p:nvPr/>
        </p:nvPicPr>
        <p:blipFill>
          <a:blip r:embed="rId2"/>
          <a:stretch/>
        </p:blipFill>
        <p:spPr>
          <a:xfrm>
            <a:off x="646920" y="991080"/>
            <a:ext cx="1289520" cy="558720"/>
          </a:xfrm>
          <a:prstGeom prst="rect">
            <a:avLst/>
          </a:prstGeom>
          <a:noFill/>
          <a:ln w="0">
            <a:noFill/>
          </a:ln>
        </p:spPr>
      </p:pic>
      <p:sp>
        <p:nvSpPr>
          <p:cNvPr id="143" name=""/>
          <p:cNvSpPr txBox="1"/>
          <p:nvPr/>
        </p:nvSpPr>
        <p:spPr>
          <a:xfrm>
            <a:off x="2971800" y="2286000"/>
            <a:ext cx="8915400" cy="411480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2400" b="0" u="none" strike="noStrike">
                <a:solidFill>
                  <a:srgbClr val="000000"/>
                </a:solidFill>
                <a:effectLst/>
                <a:uFillTx/>
                <a:latin typeface="Arial"/>
              </a:rPr>
              <a:t>Install Python and Pip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Jupyterlab and Qiskit</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nftables and Security Groups</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Start Jupyterlab Server and Bind to Public 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Work through </a:t>
            </a:r>
            <a:r>
              <a:rPr lang="en-US" sz="2400" b="0" i="1" u="none" strike="noStrike">
                <a:solidFill>
                  <a:srgbClr val="000000"/>
                </a:solidFill>
                <a:effectLst/>
                <a:uFillTx/>
                <a:latin typeface="Arial"/>
              </a:rPr>
              <a:t>“Basics”</a:t>
            </a:r>
            <a:r>
              <a:rPr lang="en-US" sz="2400" b="0" u="none" strike="noStrike">
                <a:solidFill>
                  <a:srgbClr val="000000"/>
                </a:solidFill>
                <a:effectLst/>
                <a:uFillTx/>
                <a:latin typeface="Arial"/>
              </a:rPr>
              <a:t> Notebook</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Classical Bit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Single Qubit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FF8000"/>
                </a:solidFill>
                <a:effectLst/>
                <a:uFillTx/>
                <a:latin typeface="Arial"/>
              </a:rPr>
              <a:t>Superposition</a:t>
            </a:r>
            <a:endParaRPr lang="en-US"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4" name="Picture 13"/>
          <p:cNvPicPr/>
          <p:nvPr/>
        </p:nvPicPr>
        <p:blipFill>
          <a:blip r:embed="rId1"/>
          <a:stretch/>
        </p:blipFill>
        <p:spPr>
          <a:xfrm>
            <a:off x="0" y="0"/>
            <a:ext cx="12191760" cy="6874920"/>
          </a:xfrm>
          <a:prstGeom prst="rect">
            <a:avLst/>
          </a:prstGeom>
          <a:noFill/>
          <a:ln w="0">
            <a:noFill/>
          </a:ln>
        </p:spPr>
      </p:pic>
      <p:sp>
        <p:nvSpPr>
          <p:cNvPr id="14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Overview</a:t>
            </a:r>
            <a:endParaRPr lang="en-US" sz="4400" b="0" u="none" strike="noStrike">
              <a:solidFill>
                <a:srgbClr val="FFFFFF"/>
              </a:solidFill>
              <a:effectLst/>
              <a:uFillTx/>
              <a:latin typeface="Aptos Display"/>
            </a:endParaRPr>
          </a:p>
        </p:txBody>
      </p:sp>
      <p:sp>
        <p:nvSpPr>
          <p:cNvPr id="146"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47" name="Picture 14"/>
          <p:cNvPicPr/>
          <p:nvPr/>
        </p:nvPicPr>
        <p:blipFill>
          <a:blip r:embed="rId2"/>
          <a:stretch/>
        </p:blipFill>
        <p:spPr>
          <a:xfrm>
            <a:off x="646920" y="991080"/>
            <a:ext cx="1289520" cy="558720"/>
          </a:xfrm>
          <a:prstGeom prst="rect">
            <a:avLst/>
          </a:prstGeom>
          <a:noFill/>
          <a:ln w="0">
            <a:noFill/>
          </a:ln>
        </p:spPr>
      </p:pic>
      <p:sp>
        <p:nvSpPr>
          <p:cNvPr id="148" name=""/>
          <p:cNvSpPr txBox="1"/>
          <p:nvPr/>
        </p:nvSpPr>
        <p:spPr>
          <a:xfrm>
            <a:off x="2971800" y="2286000"/>
            <a:ext cx="8915400" cy="411480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2400" b="0" u="none" strike="noStrike">
                <a:solidFill>
                  <a:srgbClr val="000000"/>
                </a:solidFill>
                <a:effectLst/>
                <a:uFillTx/>
                <a:latin typeface="Arial"/>
              </a:rPr>
              <a:t>Install Python and Pip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Jupyterlab and Qiskit</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nftables and Security Groups</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Start Jupyterlab Server and Bind to Public 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Work through </a:t>
            </a:r>
            <a:r>
              <a:rPr lang="en-US" sz="2400" b="0" i="1" u="none" strike="noStrike">
                <a:solidFill>
                  <a:srgbClr val="000000"/>
                </a:solidFill>
                <a:effectLst/>
                <a:uFillTx/>
                <a:latin typeface="Arial"/>
              </a:rPr>
              <a:t>“Basics”</a:t>
            </a:r>
            <a:r>
              <a:rPr lang="en-US" sz="2400" b="0" u="none" strike="noStrike">
                <a:solidFill>
                  <a:srgbClr val="000000"/>
                </a:solidFill>
                <a:effectLst/>
                <a:uFillTx/>
                <a:latin typeface="Arial"/>
              </a:rPr>
              <a:t> Notebook</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Classical Bit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Single Qubit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Superposition</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FF8000"/>
                </a:solidFill>
                <a:effectLst/>
                <a:uFillTx/>
                <a:latin typeface="Arial"/>
              </a:rPr>
              <a:t>Measurement</a:t>
            </a:r>
            <a:endParaRPr lang="en-US"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9" name="Picture 11"/>
          <p:cNvPicPr/>
          <p:nvPr/>
        </p:nvPicPr>
        <p:blipFill>
          <a:blip r:embed="rId1"/>
          <a:stretch/>
        </p:blipFill>
        <p:spPr>
          <a:xfrm>
            <a:off x="0" y="0"/>
            <a:ext cx="12191760" cy="6874920"/>
          </a:xfrm>
          <a:prstGeom prst="rect">
            <a:avLst/>
          </a:prstGeom>
          <a:noFill/>
          <a:ln w="0">
            <a:noFill/>
          </a:ln>
        </p:spPr>
      </p:pic>
      <p:sp>
        <p:nvSpPr>
          <p:cNvPr id="15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Overview</a:t>
            </a:r>
            <a:endParaRPr lang="en-US" sz="4400" b="0" u="none" strike="noStrike">
              <a:solidFill>
                <a:srgbClr val="FFFFFF"/>
              </a:solidFill>
              <a:effectLst/>
              <a:uFillTx/>
              <a:latin typeface="Aptos Display"/>
            </a:endParaRPr>
          </a:p>
        </p:txBody>
      </p:sp>
      <p:sp>
        <p:nvSpPr>
          <p:cNvPr id="151"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52" name="Picture 12"/>
          <p:cNvPicPr/>
          <p:nvPr/>
        </p:nvPicPr>
        <p:blipFill>
          <a:blip r:embed="rId2"/>
          <a:stretch/>
        </p:blipFill>
        <p:spPr>
          <a:xfrm>
            <a:off x="646920" y="991080"/>
            <a:ext cx="1289520" cy="558720"/>
          </a:xfrm>
          <a:prstGeom prst="rect">
            <a:avLst/>
          </a:prstGeom>
          <a:noFill/>
          <a:ln w="0">
            <a:noFill/>
          </a:ln>
        </p:spPr>
      </p:pic>
      <p:sp>
        <p:nvSpPr>
          <p:cNvPr id="153" name=""/>
          <p:cNvSpPr txBox="1"/>
          <p:nvPr/>
        </p:nvSpPr>
        <p:spPr>
          <a:xfrm>
            <a:off x="2971800" y="2286000"/>
            <a:ext cx="8915400" cy="411480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2400" b="0" u="none" strike="noStrike">
                <a:solidFill>
                  <a:srgbClr val="000000"/>
                </a:solidFill>
                <a:effectLst/>
                <a:uFillTx/>
                <a:latin typeface="Arial"/>
              </a:rPr>
              <a:t>Install Python and Pip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Jupyterlab and Qiskit</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nftables and Security Groups</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Start Jupyterlab Server and Bind to Public 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Work through </a:t>
            </a:r>
            <a:r>
              <a:rPr lang="en-US" sz="2400" b="0" i="1" u="none" strike="noStrike">
                <a:solidFill>
                  <a:srgbClr val="000000"/>
                </a:solidFill>
                <a:effectLst/>
                <a:uFillTx/>
                <a:latin typeface="Arial"/>
              </a:rPr>
              <a:t>“Basics”</a:t>
            </a:r>
            <a:r>
              <a:rPr lang="en-US" sz="2400" b="0" u="none" strike="noStrike">
                <a:solidFill>
                  <a:srgbClr val="000000"/>
                </a:solidFill>
                <a:effectLst/>
                <a:uFillTx/>
                <a:latin typeface="Arial"/>
              </a:rPr>
              <a:t> Notebook</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Classical Bit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Single Qubit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Superposition</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Measurement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FF8000"/>
                </a:solidFill>
                <a:effectLst/>
                <a:uFillTx/>
                <a:latin typeface="Arial"/>
              </a:rPr>
              <a:t>Interference</a:t>
            </a:r>
            <a:endParaRPr lang="en-US"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4" name="Picture 1"/>
          <p:cNvPicPr/>
          <p:nvPr/>
        </p:nvPicPr>
        <p:blipFill>
          <a:blip r:embed="rId1"/>
          <a:stretch/>
        </p:blipFill>
        <p:spPr>
          <a:xfrm>
            <a:off x="0" y="0"/>
            <a:ext cx="12191760" cy="6874920"/>
          </a:xfrm>
          <a:prstGeom prst="rect">
            <a:avLst/>
          </a:prstGeom>
          <a:noFill/>
          <a:ln w="0">
            <a:noFill/>
          </a:ln>
        </p:spPr>
      </p:pic>
      <p:sp>
        <p:nvSpPr>
          <p:cNvPr id="15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Overview</a:t>
            </a:r>
            <a:endParaRPr lang="en-US" sz="4400" b="0" u="none" strike="noStrike">
              <a:solidFill>
                <a:srgbClr val="FFFFFF"/>
              </a:solidFill>
              <a:effectLst/>
              <a:uFillTx/>
              <a:latin typeface="Aptos Display"/>
            </a:endParaRPr>
          </a:p>
        </p:txBody>
      </p:sp>
      <p:sp>
        <p:nvSpPr>
          <p:cNvPr id="156"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57" name="Picture 2"/>
          <p:cNvPicPr/>
          <p:nvPr/>
        </p:nvPicPr>
        <p:blipFill>
          <a:blip r:embed="rId2"/>
          <a:stretch/>
        </p:blipFill>
        <p:spPr>
          <a:xfrm>
            <a:off x="646920" y="991080"/>
            <a:ext cx="1289520" cy="558720"/>
          </a:xfrm>
          <a:prstGeom prst="rect">
            <a:avLst/>
          </a:prstGeom>
          <a:noFill/>
          <a:ln w="0">
            <a:noFill/>
          </a:ln>
        </p:spPr>
      </p:pic>
      <p:sp>
        <p:nvSpPr>
          <p:cNvPr id="158" name=""/>
          <p:cNvSpPr txBox="1"/>
          <p:nvPr/>
        </p:nvSpPr>
        <p:spPr>
          <a:xfrm>
            <a:off x="2971800" y="2286000"/>
            <a:ext cx="8915400" cy="411480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2400" b="0" u="none" strike="noStrike">
                <a:solidFill>
                  <a:srgbClr val="000000"/>
                </a:solidFill>
                <a:effectLst/>
                <a:uFillTx/>
                <a:latin typeface="Arial"/>
              </a:rPr>
              <a:t>Install Python and Pip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Jupyterlab and Qiskit</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nftables and Security Groups</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Start Jupyterlab Server and Bind to Public 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Work through </a:t>
            </a:r>
            <a:r>
              <a:rPr lang="en-US" sz="2400" b="0" i="1" u="none" strike="noStrike">
                <a:solidFill>
                  <a:srgbClr val="000000"/>
                </a:solidFill>
                <a:effectLst/>
                <a:uFillTx/>
                <a:latin typeface="Arial"/>
              </a:rPr>
              <a:t>“Basics”</a:t>
            </a:r>
            <a:r>
              <a:rPr lang="en-US" sz="2400" b="0" u="none" strike="noStrike">
                <a:solidFill>
                  <a:srgbClr val="000000"/>
                </a:solidFill>
                <a:effectLst/>
                <a:uFillTx/>
                <a:latin typeface="Arial"/>
              </a:rPr>
              <a:t> Notebook</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Classical Bit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Single Qubit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Superposition</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Measurement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Interference</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FF8000"/>
                </a:solidFill>
                <a:effectLst/>
                <a:uFillTx/>
                <a:latin typeface="Arial"/>
              </a:rPr>
              <a:t>Entanglement</a:t>
            </a:r>
            <a:endParaRPr lang="en-US"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9" name="Picture 5"/>
          <p:cNvPicPr/>
          <p:nvPr/>
        </p:nvPicPr>
        <p:blipFill>
          <a:blip r:embed="rId1"/>
          <a:stretch/>
        </p:blipFill>
        <p:spPr>
          <a:xfrm>
            <a:off x="0" y="0"/>
            <a:ext cx="12191760" cy="6874920"/>
          </a:xfrm>
          <a:prstGeom prst="rect">
            <a:avLst/>
          </a:prstGeom>
          <a:noFill/>
          <a:ln w="0">
            <a:noFill/>
          </a:ln>
        </p:spPr>
      </p:pic>
      <p:sp>
        <p:nvSpPr>
          <p:cNvPr id="16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Overview</a:t>
            </a:r>
            <a:endParaRPr lang="en-US" sz="4400" b="0" u="none" strike="noStrike">
              <a:solidFill>
                <a:srgbClr val="FFFFFF"/>
              </a:solidFill>
              <a:effectLst/>
              <a:uFillTx/>
              <a:latin typeface="Aptos Display"/>
            </a:endParaRPr>
          </a:p>
        </p:txBody>
      </p:sp>
      <p:sp>
        <p:nvSpPr>
          <p:cNvPr id="161"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62" name="Picture 6"/>
          <p:cNvPicPr/>
          <p:nvPr/>
        </p:nvPicPr>
        <p:blipFill>
          <a:blip r:embed="rId2"/>
          <a:stretch/>
        </p:blipFill>
        <p:spPr>
          <a:xfrm>
            <a:off x="646920" y="991080"/>
            <a:ext cx="1289520" cy="558720"/>
          </a:xfrm>
          <a:prstGeom prst="rect">
            <a:avLst/>
          </a:prstGeom>
          <a:noFill/>
          <a:ln w="0">
            <a:noFill/>
          </a:ln>
        </p:spPr>
      </p:pic>
      <p:sp>
        <p:nvSpPr>
          <p:cNvPr id="163" name=""/>
          <p:cNvSpPr txBox="1"/>
          <p:nvPr/>
        </p:nvSpPr>
        <p:spPr>
          <a:xfrm>
            <a:off x="2971800" y="2286000"/>
            <a:ext cx="8915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2400" b="0" u="none" strike="noStrike">
                <a:solidFill>
                  <a:srgbClr val="000000"/>
                </a:solidFill>
                <a:effectLst/>
                <a:uFillTx/>
                <a:latin typeface="Arial"/>
              </a:rPr>
              <a:t>Install Python and Pip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Jupyterlab and Qiskit</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nftables and Security Groups</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Start Jupyterlab Server and Bind to Public 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Work through </a:t>
            </a:r>
            <a:r>
              <a:rPr lang="en-US" sz="2400" b="0" i="1" u="none" strike="noStrike">
                <a:solidFill>
                  <a:srgbClr val="000000"/>
                </a:solidFill>
                <a:effectLst/>
                <a:uFillTx/>
                <a:latin typeface="Arial"/>
              </a:rPr>
              <a:t>“Basics”</a:t>
            </a:r>
            <a:r>
              <a:rPr lang="en-US" sz="2400" b="0" u="none" strike="noStrike">
                <a:solidFill>
                  <a:srgbClr val="000000"/>
                </a:solidFill>
                <a:effectLst/>
                <a:uFillTx/>
                <a:latin typeface="Arial"/>
              </a:rPr>
              <a:t> Notebook</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Classical Bit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Single Qubit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Superposition</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Measurement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Interference</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000000"/>
                </a:solidFill>
                <a:effectLst/>
                <a:uFillTx/>
                <a:latin typeface="Arial"/>
              </a:rPr>
              <a:t>Entanglement</a:t>
            </a:r>
            <a:endParaRPr lang="en-US" sz="24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2400" b="0" u="none" strike="noStrike">
                <a:solidFill>
                  <a:srgbClr val="FF8000"/>
                </a:solidFill>
                <a:effectLst/>
                <a:uFillTx/>
                <a:latin typeface="Arial"/>
              </a:rPr>
              <a:t>Coin Flips</a:t>
            </a:r>
            <a:endParaRPr lang="en-US"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4" name="Picture 32"/>
          <p:cNvPicPr/>
          <p:nvPr/>
        </p:nvPicPr>
        <p:blipFill>
          <a:blip r:embed="rId1"/>
          <a:stretch/>
        </p:blipFill>
        <p:spPr>
          <a:xfrm>
            <a:off x="0" y="0"/>
            <a:ext cx="12191760" cy="6874920"/>
          </a:xfrm>
          <a:prstGeom prst="rect">
            <a:avLst/>
          </a:prstGeom>
          <a:noFill/>
          <a:ln w="0">
            <a:noFill/>
          </a:ln>
        </p:spPr>
      </p:pic>
      <p:sp>
        <p:nvSpPr>
          <p:cNvPr id="16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Python Installation</a:t>
            </a:r>
            <a:endParaRPr lang="en-US" sz="4400" b="0" u="none" strike="noStrike">
              <a:solidFill>
                <a:srgbClr val="FFFFFF"/>
              </a:solidFill>
              <a:effectLst/>
              <a:uFillTx/>
              <a:latin typeface="Aptos Display"/>
            </a:endParaRPr>
          </a:p>
        </p:txBody>
      </p:sp>
      <p:sp>
        <p:nvSpPr>
          <p:cNvPr id="166"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67" name="Picture 33"/>
          <p:cNvPicPr/>
          <p:nvPr/>
        </p:nvPicPr>
        <p:blipFill>
          <a:blip r:embed="rId2"/>
          <a:stretch/>
        </p:blipFill>
        <p:spPr>
          <a:xfrm>
            <a:off x="646920" y="991080"/>
            <a:ext cx="1289520" cy="558720"/>
          </a:xfrm>
          <a:prstGeom prst="rect">
            <a:avLst/>
          </a:prstGeom>
          <a:noFill/>
          <a:ln w="0">
            <a:noFill/>
          </a:ln>
        </p:spPr>
      </p:pic>
      <p:sp>
        <p:nvSpPr>
          <p:cNvPr id="168"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FF8000"/>
                </a:solidFill>
                <a:effectLst/>
                <a:uFillTx/>
                <a:latin typeface="Arial"/>
              </a:rPr>
              <a:t>On your </a:t>
            </a:r>
            <a:r>
              <a:rPr lang="en-US" sz="3600" b="1" u="none" strike="noStrike">
                <a:solidFill>
                  <a:srgbClr val="FF8000"/>
                </a:solidFill>
                <a:effectLst/>
                <a:uFillTx/>
                <a:latin typeface="Arial"/>
              </a:rPr>
              <a:t>[headnode]</a:t>
            </a:r>
            <a:r>
              <a:rPr lang="en-US" sz="3600" b="0" u="none" strike="noStrike">
                <a:solidFill>
                  <a:srgbClr val="FF8000"/>
                </a:solidFill>
                <a:effectLst/>
                <a:uFillTx/>
                <a:latin typeface="Arial"/>
              </a:rPr>
              <a:t>…</a:t>
            </a:r>
            <a:endParaRPr lang="en-US" sz="3600" b="0" u="none" strike="noStrike">
              <a:solidFill>
                <a:srgbClr val="FF8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7" name="Picture 7"/>
          <p:cNvPicPr/>
          <p:nvPr/>
        </p:nvPicPr>
        <p:blipFill>
          <a:blip r:embed="rId1"/>
          <a:stretch/>
        </p:blipFill>
        <p:spPr>
          <a:xfrm>
            <a:off x="0" y="0"/>
            <a:ext cx="12191760" cy="6874920"/>
          </a:xfrm>
          <a:prstGeom prst="rect">
            <a:avLst/>
          </a:prstGeom>
          <a:noFill/>
          <a:ln w="0">
            <a:noFill/>
          </a:ln>
        </p:spPr>
      </p:pic>
      <p:sp>
        <p:nvSpPr>
          <p:cNvPr id="78"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Evolution of Computing</a:t>
            </a:r>
            <a:endParaRPr lang="en-US" sz="4400" b="0" u="none" strike="noStrike">
              <a:solidFill>
                <a:srgbClr val="FFFFFF"/>
              </a:solidFill>
              <a:effectLst/>
              <a:uFillTx/>
              <a:latin typeface="Aptos Display"/>
            </a:endParaRPr>
          </a:p>
        </p:txBody>
      </p:sp>
      <p:pic>
        <p:nvPicPr>
          <p:cNvPr id="79" name="Picture 10"/>
          <p:cNvPicPr/>
          <p:nvPr/>
        </p:nvPicPr>
        <p:blipFill>
          <a:blip r:embed="rId2"/>
          <a:stretch/>
        </p:blipFill>
        <p:spPr>
          <a:xfrm>
            <a:off x="646920" y="991080"/>
            <a:ext cx="1289520" cy="558720"/>
          </a:xfrm>
          <a:prstGeom prst="rect">
            <a:avLst/>
          </a:prstGeom>
          <a:noFill/>
          <a:ln w="0">
            <a:noFill/>
          </a:ln>
        </p:spPr>
      </p:pic>
      <p:pic>
        <p:nvPicPr>
          <p:cNvPr id="80" name=""/>
          <p:cNvPicPr/>
          <p:nvPr/>
        </p:nvPicPr>
        <p:blipFill>
          <a:blip r:embed="rId3"/>
          <a:stretch/>
        </p:blipFill>
        <p:spPr>
          <a:xfrm>
            <a:off x="2743200" y="3363480"/>
            <a:ext cx="3657600" cy="2351520"/>
          </a:xfrm>
          <a:prstGeom prst="rect">
            <a:avLst/>
          </a:prstGeom>
          <a:noFill/>
          <a:ln w="0">
            <a:noFill/>
          </a:ln>
        </p:spPr>
      </p:pic>
      <p:pic>
        <p:nvPicPr>
          <p:cNvPr id="81" name="Picture 82"/>
          <p:cNvPicPr/>
          <p:nvPr/>
        </p:nvPicPr>
        <p:blipFill>
          <a:blip r:embed="rId4"/>
          <a:stretch/>
        </p:blipFill>
        <p:spPr>
          <a:xfrm>
            <a:off x="0" y="3200400"/>
            <a:ext cx="3231360" cy="2266200"/>
          </a:xfrm>
          <a:prstGeom prst="rect">
            <a:avLst/>
          </a:prstGeom>
          <a:noFill/>
          <a:ln w="0">
            <a:noFill/>
          </a:ln>
        </p:spPr>
      </p:pic>
      <p:pic>
        <p:nvPicPr>
          <p:cNvPr id="82" name=""/>
          <p:cNvPicPr/>
          <p:nvPr/>
        </p:nvPicPr>
        <p:blipFill>
          <a:blip r:embed="rId5"/>
          <a:srcRect l="0" t="0" r="30001" b="0"/>
          <a:stretch/>
        </p:blipFill>
        <p:spPr>
          <a:xfrm>
            <a:off x="6400800" y="3146760"/>
            <a:ext cx="3200040" cy="2568240"/>
          </a:xfrm>
          <a:prstGeom prst="rect">
            <a:avLst/>
          </a:prstGeom>
          <a:noFill/>
          <a:ln w="0">
            <a:noFill/>
          </a:ln>
        </p:spPr>
      </p:pic>
      <p:pic>
        <p:nvPicPr>
          <p:cNvPr id="83" name=""/>
          <p:cNvPicPr/>
          <p:nvPr/>
        </p:nvPicPr>
        <p:blipFill>
          <a:blip r:embed="rId6"/>
          <a:stretch/>
        </p:blipFill>
        <p:spPr>
          <a:xfrm>
            <a:off x="10058400" y="2743200"/>
            <a:ext cx="1979640" cy="3414240"/>
          </a:xfrm>
          <a:prstGeom prst="rect">
            <a:avLst/>
          </a:prstGeom>
          <a:noFill/>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9" name="Picture 40"/>
          <p:cNvPicPr/>
          <p:nvPr/>
        </p:nvPicPr>
        <p:blipFill>
          <a:blip r:embed="rId1"/>
          <a:stretch/>
        </p:blipFill>
        <p:spPr>
          <a:xfrm>
            <a:off x="0" y="0"/>
            <a:ext cx="12191760" cy="6874920"/>
          </a:xfrm>
          <a:prstGeom prst="rect">
            <a:avLst/>
          </a:prstGeom>
          <a:noFill/>
          <a:ln w="0">
            <a:noFill/>
          </a:ln>
        </p:spPr>
      </p:pic>
      <p:sp>
        <p:nvSpPr>
          <p:cNvPr id="17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Python Installation</a:t>
            </a:r>
            <a:endParaRPr lang="en-US" sz="4400" b="0" u="none" strike="noStrike">
              <a:solidFill>
                <a:srgbClr val="FFFFFF"/>
              </a:solidFill>
              <a:effectLst/>
              <a:uFillTx/>
              <a:latin typeface="Aptos Display"/>
            </a:endParaRPr>
          </a:p>
        </p:txBody>
      </p:sp>
      <p:sp>
        <p:nvSpPr>
          <p:cNvPr id="171"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72" name="Picture 41"/>
          <p:cNvPicPr/>
          <p:nvPr/>
        </p:nvPicPr>
        <p:blipFill>
          <a:blip r:embed="rId2"/>
          <a:stretch/>
        </p:blipFill>
        <p:spPr>
          <a:xfrm>
            <a:off x="646920" y="991080"/>
            <a:ext cx="1289520" cy="558720"/>
          </a:xfrm>
          <a:prstGeom prst="rect">
            <a:avLst/>
          </a:prstGeom>
          <a:noFill/>
          <a:ln w="0">
            <a:noFill/>
          </a:ln>
        </p:spPr>
      </p:pic>
      <p:sp>
        <p:nvSpPr>
          <p:cNvPr id="173"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000000"/>
                </a:solidFill>
                <a:effectLst/>
                <a:uFillTx/>
                <a:latin typeface="Arial"/>
              </a:rPr>
              <a:t>On your </a:t>
            </a:r>
            <a:r>
              <a:rPr lang="en-US" sz="3600" b="1" u="none" strike="noStrike">
                <a:solidFill>
                  <a:srgbClr val="000000"/>
                </a:solidFill>
                <a:effectLst/>
                <a:uFillTx/>
                <a:latin typeface="Arial"/>
              </a:rPr>
              <a:t>[headnode]</a:t>
            </a:r>
            <a:r>
              <a:rPr lang="en-US" sz="3600" b="0" u="none" strike="noStrike">
                <a:solidFill>
                  <a:srgbClr val="000000"/>
                </a:solidFill>
                <a:effectLst/>
                <a:uFillTx/>
                <a:latin typeface="Arial"/>
              </a:rPr>
              <a: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FF8000"/>
                </a:solidFill>
                <a:effectLst/>
                <a:uFillTx/>
                <a:latin typeface="Arial"/>
              </a:rPr>
              <a:t>Install Python and Python-Pip</a:t>
            </a:r>
            <a:endParaRPr lang="en-US" sz="36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3600" b="0" u="none" strike="noStrike">
                <a:solidFill>
                  <a:srgbClr val="FF8000"/>
                </a:solidFill>
                <a:effectLst/>
                <a:uFillTx/>
                <a:latin typeface="Arial"/>
              </a:rPr>
              <a:t>python -m venv &lt;name&gt;</a:t>
            </a:r>
            <a:endParaRPr lang="en-US" sz="36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3600" b="0" u="none" strike="noStrike">
                <a:solidFill>
                  <a:srgbClr val="FF8000"/>
                </a:solidFill>
                <a:effectLst/>
                <a:uFillTx/>
                <a:latin typeface="Arial"/>
              </a:rPr>
              <a:t>source &lt;name&gt;/bin/activate</a:t>
            </a:r>
            <a:r>
              <a:rPr lang="en-US" sz="3600" b="1" i="1" u="none" strike="noStrike">
                <a:solidFill>
                  <a:srgbClr val="FF8000"/>
                </a:solidFill>
                <a:effectLst/>
                <a:uFillTx/>
                <a:latin typeface="Arial"/>
              </a:rPr>
              <a:t> </a:t>
            </a:r>
            <a:endParaRPr lang="en-US" sz="3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4" name="Picture 38"/>
          <p:cNvPicPr/>
          <p:nvPr/>
        </p:nvPicPr>
        <p:blipFill>
          <a:blip r:embed="rId1"/>
          <a:stretch/>
        </p:blipFill>
        <p:spPr>
          <a:xfrm>
            <a:off x="0" y="0"/>
            <a:ext cx="12191760" cy="6874920"/>
          </a:xfrm>
          <a:prstGeom prst="rect">
            <a:avLst/>
          </a:prstGeom>
          <a:noFill/>
          <a:ln w="0">
            <a:noFill/>
          </a:ln>
        </p:spPr>
      </p:pic>
      <p:sp>
        <p:nvSpPr>
          <p:cNvPr id="17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Jupyterlab &amp; Qiskit</a:t>
            </a:r>
            <a:endParaRPr lang="en-US" sz="4400" b="0" u="none" strike="noStrike">
              <a:solidFill>
                <a:srgbClr val="FFFFFF"/>
              </a:solidFill>
              <a:effectLst/>
              <a:uFillTx/>
              <a:latin typeface="Aptos Display"/>
            </a:endParaRPr>
          </a:p>
        </p:txBody>
      </p:sp>
      <p:sp>
        <p:nvSpPr>
          <p:cNvPr id="176"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77" name="Picture 39"/>
          <p:cNvPicPr/>
          <p:nvPr/>
        </p:nvPicPr>
        <p:blipFill>
          <a:blip r:embed="rId2"/>
          <a:stretch/>
        </p:blipFill>
        <p:spPr>
          <a:xfrm>
            <a:off x="646920" y="991080"/>
            <a:ext cx="1289520" cy="558720"/>
          </a:xfrm>
          <a:prstGeom prst="rect">
            <a:avLst/>
          </a:prstGeom>
          <a:noFill/>
          <a:ln w="0">
            <a:noFill/>
          </a:ln>
        </p:spPr>
      </p:pic>
      <p:sp>
        <p:nvSpPr>
          <p:cNvPr id="178"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FF8000"/>
                </a:solidFill>
                <a:effectLst/>
                <a:uFillTx/>
                <a:latin typeface="Arial"/>
              </a:rPr>
              <a:t>In your </a:t>
            </a:r>
            <a:r>
              <a:rPr lang="en-US" sz="3600" b="1" u="none" strike="noStrike">
                <a:solidFill>
                  <a:srgbClr val="FF8000"/>
                </a:solidFill>
                <a:effectLst/>
                <a:uFillTx/>
                <a:latin typeface="Arial"/>
              </a:rPr>
              <a:t>[Python Virtual Environment]</a:t>
            </a:r>
            <a:r>
              <a:rPr lang="en-US" sz="3600" b="0" u="none" strike="noStrike">
                <a:solidFill>
                  <a:srgbClr val="FF8000"/>
                </a:solidFill>
                <a:effectLst/>
                <a:uFillTx/>
                <a:latin typeface="Arial"/>
              </a:rPr>
              <a:t>…</a:t>
            </a:r>
            <a:endParaRPr lang="en-US" sz="3600" b="0" u="none" strike="noStrike">
              <a:solidFill>
                <a:srgbClr val="FF8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FF8000"/>
              </a:solidFill>
              <a:effectLst/>
              <a:uFillTx/>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9" name="Picture 42"/>
          <p:cNvPicPr/>
          <p:nvPr/>
        </p:nvPicPr>
        <p:blipFill>
          <a:blip r:embed="rId1"/>
          <a:stretch/>
        </p:blipFill>
        <p:spPr>
          <a:xfrm>
            <a:off x="0" y="0"/>
            <a:ext cx="12191760" cy="6874920"/>
          </a:xfrm>
          <a:prstGeom prst="rect">
            <a:avLst/>
          </a:prstGeom>
          <a:noFill/>
          <a:ln w="0">
            <a:noFill/>
          </a:ln>
        </p:spPr>
      </p:pic>
      <p:sp>
        <p:nvSpPr>
          <p:cNvPr id="18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Jupyterlab &amp; Qiskit</a:t>
            </a:r>
            <a:endParaRPr lang="en-US" sz="4400" b="0" u="none" strike="noStrike">
              <a:solidFill>
                <a:srgbClr val="FFFFFF"/>
              </a:solidFill>
              <a:effectLst/>
              <a:uFillTx/>
              <a:latin typeface="Aptos Display"/>
            </a:endParaRPr>
          </a:p>
        </p:txBody>
      </p:sp>
      <p:sp>
        <p:nvSpPr>
          <p:cNvPr id="181"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82" name="Picture 43"/>
          <p:cNvPicPr/>
          <p:nvPr/>
        </p:nvPicPr>
        <p:blipFill>
          <a:blip r:embed="rId2"/>
          <a:stretch/>
        </p:blipFill>
        <p:spPr>
          <a:xfrm>
            <a:off x="646920" y="991080"/>
            <a:ext cx="1289520" cy="558720"/>
          </a:xfrm>
          <a:prstGeom prst="rect">
            <a:avLst/>
          </a:prstGeom>
          <a:noFill/>
          <a:ln w="0">
            <a:noFill/>
          </a:ln>
        </p:spPr>
      </p:pic>
      <p:sp>
        <p:nvSpPr>
          <p:cNvPr id="183"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000000"/>
                </a:solidFill>
                <a:effectLst/>
                <a:uFillTx/>
                <a:latin typeface="Arial"/>
              </a:rPr>
              <a:t>In your </a:t>
            </a:r>
            <a:r>
              <a:rPr lang="en-US" sz="3600" b="1" u="none" strike="noStrike">
                <a:solidFill>
                  <a:srgbClr val="000000"/>
                </a:solidFill>
                <a:effectLst/>
                <a:uFillTx/>
                <a:latin typeface="Arial"/>
              </a:rPr>
              <a:t>[Python Virtual Environment]</a:t>
            </a:r>
            <a:r>
              <a:rPr lang="en-US" sz="3600" b="0" u="none" strike="noStrike">
                <a:solidFill>
                  <a:srgbClr val="000000"/>
                </a:solidFill>
                <a:effectLst/>
                <a:uFillTx/>
                <a:latin typeface="Arial"/>
              </a:rPr>
              <a: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FF8000"/>
                </a:solidFill>
                <a:effectLst/>
                <a:uFillTx/>
                <a:latin typeface="Arial"/>
              </a:rPr>
              <a:t>Update Python Package Manager</a:t>
            </a:r>
            <a:endParaRPr lang="en-US" sz="36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3600" b="0" u="none" strike="noStrike">
                <a:solidFill>
                  <a:srgbClr val="FF8000"/>
                </a:solidFill>
                <a:effectLst/>
                <a:uFillTx/>
                <a:latin typeface="Arial"/>
              </a:rPr>
              <a:t>pip install --upgrade pip</a:t>
            </a:r>
            <a:endParaRPr lang="en-US" sz="3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4" name="Picture 44"/>
          <p:cNvPicPr/>
          <p:nvPr/>
        </p:nvPicPr>
        <p:blipFill>
          <a:blip r:embed="rId1"/>
          <a:stretch/>
        </p:blipFill>
        <p:spPr>
          <a:xfrm>
            <a:off x="0" y="0"/>
            <a:ext cx="12191760" cy="6874920"/>
          </a:xfrm>
          <a:prstGeom prst="rect">
            <a:avLst/>
          </a:prstGeom>
          <a:noFill/>
          <a:ln w="0">
            <a:noFill/>
          </a:ln>
        </p:spPr>
      </p:pic>
      <p:sp>
        <p:nvSpPr>
          <p:cNvPr id="18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Jupyterlab &amp; Qiskit</a:t>
            </a:r>
            <a:endParaRPr lang="en-US" sz="4400" b="0" u="none" strike="noStrike">
              <a:solidFill>
                <a:srgbClr val="FFFFFF"/>
              </a:solidFill>
              <a:effectLst/>
              <a:uFillTx/>
              <a:latin typeface="Aptos Display"/>
            </a:endParaRPr>
          </a:p>
        </p:txBody>
      </p:sp>
      <p:sp>
        <p:nvSpPr>
          <p:cNvPr id="186"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87" name="Picture 45"/>
          <p:cNvPicPr/>
          <p:nvPr/>
        </p:nvPicPr>
        <p:blipFill>
          <a:blip r:embed="rId2"/>
          <a:stretch/>
        </p:blipFill>
        <p:spPr>
          <a:xfrm>
            <a:off x="646920" y="991080"/>
            <a:ext cx="1289520" cy="558720"/>
          </a:xfrm>
          <a:prstGeom prst="rect">
            <a:avLst/>
          </a:prstGeom>
          <a:noFill/>
          <a:ln w="0">
            <a:noFill/>
          </a:ln>
        </p:spPr>
      </p:pic>
      <p:sp>
        <p:nvSpPr>
          <p:cNvPr id="188"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000000"/>
                </a:solidFill>
                <a:effectLst/>
                <a:uFillTx/>
                <a:latin typeface="Arial"/>
              </a:rPr>
              <a:t>In your </a:t>
            </a:r>
            <a:r>
              <a:rPr lang="en-US" sz="3600" b="1" u="none" strike="noStrike">
                <a:solidFill>
                  <a:srgbClr val="000000"/>
                </a:solidFill>
                <a:effectLst/>
                <a:uFillTx/>
                <a:latin typeface="Arial"/>
              </a:rPr>
              <a:t>[Python Virtual Environment]</a:t>
            </a:r>
            <a:r>
              <a:rPr lang="en-US" sz="3600" b="0" u="none" strike="noStrike">
                <a:solidFill>
                  <a:srgbClr val="000000"/>
                </a:solidFill>
                <a:effectLst/>
                <a:uFillTx/>
                <a:latin typeface="Arial"/>
              </a:rPr>
              <a: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Update Python Package Manager</a:t>
            </a:r>
            <a:endParaRPr lang="en-US" sz="36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3600" b="0" u="none" strike="noStrike">
                <a:solidFill>
                  <a:srgbClr val="000000"/>
                </a:solidFill>
                <a:effectLst/>
                <a:uFillTx/>
                <a:latin typeface="Arial"/>
                <a:ea typeface="Noto Sans CJK SC"/>
              </a:rPr>
              <a:t>pip install --upgrade pip</a:t>
            </a:r>
            <a:endParaRPr lang="en-US" sz="36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en-US" sz="3600" b="0" u="none" strike="noStrike">
                <a:solidFill>
                  <a:srgbClr val="FF8000"/>
                </a:solidFill>
                <a:effectLst/>
                <a:uFillTx/>
                <a:latin typeface="Arial"/>
              </a:rPr>
              <a:t>Install Qiskit</a:t>
            </a:r>
            <a:endParaRPr lang="en-US" sz="3600" b="0" u="none" strike="noStrike">
              <a:solidFill>
                <a:srgbClr val="000000"/>
              </a:solidFill>
              <a:effectLst/>
              <a:uFillTx/>
              <a:latin typeface="Arial"/>
            </a:endParaRPr>
          </a:p>
          <a:p>
            <a:pPr marL="432000" lvl="1" indent="-216000">
              <a:lnSpc>
                <a:spcPct val="100000"/>
              </a:lnSpc>
              <a:buClr>
                <a:srgbClr val="000000"/>
              </a:buClr>
              <a:buSzPct val="75000"/>
              <a:buFont typeface="Symbol" charset="2"/>
              <a:buChar char=""/>
            </a:pPr>
            <a:r>
              <a:rPr lang="en-US" sz="3600" b="0" u="none" strike="noStrike">
                <a:solidFill>
                  <a:srgbClr val="FF8000"/>
                </a:solidFill>
                <a:effectLst/>
                <a:uFillTx/>
                <a:latin typeface="Arial"/>
              </a:rPr>
              <a:t>pip install qiskit qiskit-aer ‘qiskit[visualization]’</a:t>
            </a:r>
            <a:endParaRPr lang="en-US" sz="3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9" name="Picture 36"/>
          <p:cNvPicPr/>
          <p:nvPr/>
        </p:nvPicPr>
        <p:blipFill>
          <a:blip r:embed="rId1"/>
          <a:stretch/>
        </p:blipFill>
        <p:spPr>
          <a:xfrm>
            <a:off x="0" y="0"/>
            <a:ext cx="12191760" cy="6874920"/>
          </a:xfrm>
          <a:prstGeom prst="rect">
            <a:avLst/>
          </a:prstGeom>
          <a:noFill/>
          <a:ln w="0">
            <a:noFill/>
          </a:ln>
        </p:spPr>
      </p:pic>
      <p:sp>
        <p:nvSpPr>
          <p:cNvPr id="19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Jupyterlab &amp; Qiskit</a:t>
            </a:r>
            <a:endParaRPr lang="en-US" sz="4400" b="0" u="none" strike="noStrike">
              <a:solidFill>
                <a:srgbClr val="FFFFFF"/>
              </a:solidFill>
              <a:effectLst/>
              <a:uFillTx/>
              <a:latin typeface="Aptos Display"/>
            </a:endParaRPr>
          </a:p>
        </p:txBody>
      </p:sp>
      <p:sp>
        <p:nvSpPr>
          <p:cNvPr id="191"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92" name="Picture 37"/>
          <p:cNvPicPr/>
          <p:nvPr/>
        </p:nvPicPr>
        <p:blipFill>
          <a:blip r:embed="rId2"/>
          <a:stretch/>
        </p:blipFill>
        <p:spPr>
          <a:xfrm>
            <a:off x="646920" y="991080"/>
            <a:ext cx="1289520" cy="558720"/>
          </a:xfrm>
          <a:prstGeom prst="rect">
            <a:avLst/>
          </a:prstGeom>
          <a:noFill/>
          <a:ln w="0">
            <a:noFill/>
          </a:ln>
        </p:spPr>
      </p:pic>
      <p:sp>
        <p:nvSpPr>
          <p:cNvPr id="193"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000000"/>
                </a:solidFill>
                <a:effectLst/>
                <a:uFillTx/>
                <a:latin typeface="Arial"/>
              </a:rPr>
              <a:t>In your </a:t>
            </a:r>
            <a:r>
              <a:rPr lang="en-US" sz="3600" b="1" u="none" strike="noStrike">
                <a:solidFill>
                  <a:srgbClr val="000000"/>
                </a:solidFill>
                <a:effectLst/>
                <a:uFillTx/>
                <a:latin typeface="Arial"/>
              </a:rPr>
              <a:t>[Python Virtual Environment]</a:t>
            </a:r>
            <a:r>
              <a:rPr lang="en-US" sz="3600" b="0" u="none" strike="noStrike">
                <a:solidFill>
                  <a:srgbClr val="000000"/>
                </a:solidFill>
                <a:effectLst/>
                <a:uFillTx/>
                <a:latin typeface="Arial"/>
              </a:rPr>
              <a: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Update Python Package Manager</a:t>
            </a:r>
            <a:endParaRPr lang="en-US" sz="3600" b="0" u="none" strike="noStrike">
              <a:solidFill>
                <a:srgbClr val="000000"/>
              </a:solidFill>
              <a:effectLst/>
              <a:uFillTx/>
              <a:latin typeface="Arial"/>
            </a:endParaRPr>
          </a:p>
          <a:p>
            <a:pPr marL="432000" lvl="1" indent="-216000">
              <a:buClr>
                <a:srgbClr val="000000"/>
              </a:buClr>
              <a:buSzPct val="75000"/>
              <a:buFont typeface="Symbol" charset="2"/>
              <a:buChar char=""/>
            </a:pPr>
            <a:r>
              <a:rPr lang="en-US" sz="3600" b="0" u="none" strike="noStrike">
                <a:solidFill>
                  <a:srgbClr val="000000"/>
                </a:solidFill>
                <a:effectLst/>
                <a:uFillTx/>
                <a:latin typeface="Arial"/>
                <a:ea typeface="Noto Sans CJK SC"/>
              </a:rPr>
              <a:t>pip install --upgrade pip</a:t>
            </a:r>
            <a:endParaRPr lang="en-US" sz="36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en-US" sz="3600" b="0" u="none" strike="noStrike">
                <a:solidFill>
                  <a:srgbClr val="000000"/>
                </a:solidFill>
                <a:effectLst/>
                <a:uFillTx/>
                <a:latin typeface="Arial"/>
              </a:rPr>
              <a:t>Install Qiskit</a:t>
            </a:r>
            <a:endParaRPr lang="en-US" sz="3600" b="0" u="none" strike="noStrike">
              <a:solidFill>
                <a:srgbClr val="000000"/>
              </a:solidFill>
              <a:effectLst/>
              <a:uFillTx/>
              <a:latin typeface="Arial"/>
            </a:endParaRPr>
          </a:p>
          <a:p>
            <a:pPr marL="432000" lvl="1" indent="-216000">
              <a:lnSpc>
                <a:spcPct val="100000"/>
              </a:lnSpc>
              <a:buClr>
                <a:srgbClr val="000000"/>
              </a:buClr>
              <a:buSzPct val="75000"/>
              <a:buFont typeface="Symbol" charset="2"/>
              <a:buChar char=""/>
            </a:pPr>
            <a:r>
              <a:rPr lang="en-US" sz="3600" b="0" u="none" strike="noStrike">
                <a:solidFill>
                  <a:srgbClr val="000000"/>
                </a:solidFill>
                <a:effectLst/>
                <a:uFillTx/>
                <a:latin typeface="Arial"/>
                <a:ea typeface="Noto Sans CJK SC"/>
              </a:rPr>
              <a:t>pip install qiskit qiskit-aer ‘qiskit[visualization]’</a:t>
            </a:r>
            <a:endParaRPr lang="en-US" sz="36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pPr>
            <a:r>
              <a:rPr lang="en-US" sz="3600" b="0" u="none" strike="noStrike">
                <a:solidFill>
                  <a:srgbClr val="FF8000"/>
                </a:solidFill>
                <a:effectLst/>
                <a:uFillTx/>
                <a:latin typeface="Arial"/>
              </a:rPr>
              <a:t>Install Jupyterlab</a:t>
            </a:r>
            <a:endParaRPr lang="en-US" sz="3600" b="0" u="none" strike="noStrike">
              <a:solidFill>
                <a:srgbClr val="000000"/>
              </a:solidFill>
              <a:effectLst/>
              <a:uFillTx/>
              <a:latin typeface="Arial"/>
            </a:endParaRPr>
          </a:p>
          <a:p>
            <a:pPr marL="432000" lvl="1" indent="-216000">
              <a:lnSpc>
                <a:spcPct val="100000"/>
              </a:lnSpc>
              <a:buClr>
                <a:srgbClr val="000000"/>
              </a:buClr>
              <a:buSzPct val="75000"/>
              <a:buFont typeface="Symbol" charset="2"/>
              <a:buChar char=""/>
            </a:pPr>
            <a:r>
              <a:rPr lang="en-US" sz="3600" b="0" u="none" strike="noStrike">
                <a:solidFill>
                  <a:srgbClr val="FF8000"/>
                </a:solidFill>
                <a:effectLst/>
                <a:uFillTx/>
                <a:latin typeface="Arial"/>
              </a:rPr>
              <a:t>pip install jupyterlab matplotlib</a:t>
            </a:r>
            <a:endParaRPr lang="en-US" sz="3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4" name="Picture 34"/>
          <p:cNvPicPr/>
          <p:nvPr/>
        </p:nvPicPr>
        <p:blipFill>
          <a:blip r:embed="rId1"/>
          <a:stretch/>
        </p:blipFill>
        <p:spPr>
          <a:xfrm>
            <a:off x="0" y="0"/>
            <a:ext cx="12191760" cy="6874920"/>
          </a:xfrm>
          <a:prstGeom prst="rect">
            <a:avLst/>
          </a:prstGeom>
          <a:noFill/>
          <a:ln w="0">
            <a:noFill/>
          </a:ln>
        </p:spPr>
      </p:pic>
      <p:sp>
        <p:nvSpPr>
          <p:cNvPr id="19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Firewall and OpenStack</a:t>
            </a:r>
            <a:endParaRPr lang="en-US" sz="4400" b="0" u="none" strike="noStrike">
              <a:solidFill>
                <a:srgbClr val="FFFFFF"/>
              </a:solidFill>
              <a:effectLst/>
              <a:uFillTx/>
              <a:latin typeface="Aptos Display"/>
            </a:endParaRPr>
          </a:p>
        </p:txBody>
      </p:sp>
      <p:sp>
        <p:nvSpPr>
          <p:cNvPr id="196"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97" name="Picture 35"/>
          <p:cNvPicPr/>
          <p:nvPr/>
        </p:nvPicPr>
        <p:blipFill>
          <a:blip r:embed="rId2"/>
          <a:stretch/>
        </p:blipFill>
        <p:spPr>
          <a:xfrm>
            <a:off x="646920" y="991080"/>
            <a:ext cx="1289520" cy="558720"/>
          </a:xfrm>
          <a:prstGeom prst="rect">
            <a:avLst/>
          </a:prstGeom>
          <a:noFill/>
          <a:ln w="0">
            <a:noFill/>
          </a:ln>
        </p:spPr>
      </p:pic>
      <p:sp>
        <p:nvSpPr>
          <p:cNvPr id="198"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FF8000"/>
                </a:solidFill>
                <a:effectLst/>
                <a:uFillTx/>
                <a:latin typeface="Arial"/>
              </a:rPr>
              <a:t>On your </a:t>
            </a:r>
            <a:r>
              <a:rPr lang="en-US" sz="3600" b="1" u="none" strike="noStrike">
                <a:solidFill>
                  <a:srgbClr val="FF8000"/>
                </a:solidFill>
                <a:effectLst/>
                <a:uFillTx/>
                <a:latin typeface="Arial"/>
              </a:rPr>
              <a:t>[headnode]</a:t>
            </a:r>
            <a:r>
              <a:rPr lang="en-US" sz="3600" b="0" u="none" strike="noStrike">
                <a:solidFill>
                  <a:srgbClr val="FF8000"/>
                </a:solidFill>
                <a:effectLst/>
                <a:uFillTx/>
                <a:latin typeface="Arial"/>
              </a:rPr>
              <a:t>…</a:t>
            </a:r>
            <a:endParaRPr lang="en-US" sz="3600" b="0" u="none" strike="noStrike">
              <a:solidFill>
                <a:srgbClr val="FF8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FF8000"/>
              </a:solidFill>
              <a:effectLst/>
              <a:uFillTx/>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9" name="Picture 50"/>
          <p:cNvPicPr/>
          <p:nvPr/>
        </p:nvPicPr>
        <p:blipFill>
          <a:blip r:embed="rId1"/>
          <a:stretch/>
        </p:blipFill>
        <p:spPr>
          <a:xfrm>
            <a:off x="0" y="0"/>
            <a:ext cx="12191760" cy="6874920"/>
          </a:xfrm>
          <a:prstGeom prst="rect">
            <a:avLst/>
          </a:prstGeom>
          <a:noFill/>
          <a:ln w="0">
            <a:noFill/>
          </a:ln>
        </p:spPr>
      </p:pic>
      <p:sp>
        <p:nvSpPr>
          <p:cNvPr id="20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Firewall and OpenStack</a:t>
            </a:r>
            <a:endParaRPr lang="en-US" sz="4400" b="0" u="none" strike="noStrike">
              <a:solidFill>
                <a:srgbClr val="FFFFFF"/>
              </a:solidFill>
              <a:effectLst/>
              <a:uFillTx/>
              <a:latin typeface="Aptos Display"/>
            </a:endParaRPr>
          </a:p>
        </p:txBody>
      </p:sp>
      <p:sp>
        <p:nvSpPr>
          <p:cNvPr id="201"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202" name="Picture 51"/>
          <p:cNvPicPr/>
          <p:nvPr/>
        </p:nvPicPr>
        <p:blipFill>
          <a:blip r:embed="rId2"/>
          <a:stretch/>
        </p:blipFill>
        <p:spPr>
          <a:xfrm>
            <a:off x="646920" y="991080"/>
            <a:ext cx="1289520" cy="558720"/>
          </a:xfrm>
          <a:prstGeom prst="rect">
            <a:avLst/>
          </a:prstGeom>
          <a:noFill/>
          <a:ln w="0">
            <a:noFill/>
          </a:ln>
        </p:spPr>
      </p:pic>
      <p:sp>
        <p:nvSpPr>
          <p:cNvPr id="203"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000000"/>
                </a:solidFill>
                <a:effectLst/>
                <a:uFillTx/>
                <a:latin typeface="Arial"/>
              </a:rPr>
              <a:t>On your </a:t>
            </a:r>
            <a:r>
              <a:rPr lang="en-US" sz="3600" b="1" u="none" strike="noStrike">
                <a:solidFill>
                  <a:srgbClr val="000000"/>
                </a:solidFill>
                <a:effectLst/>
                <a:uFillTx/>
                <a:latin typeface="Arial"/>
              </a:rPr>
              <a:t>[headnode]</a:t>
            </a:r>
            <a:r>
              <a:rPr lang="en-US" sz="3600" b="0" u="none" strike="noStrike">
                <a:solidFill>
                  <a:srgbClr val="000000"/>
                </a:solidFill>
                <a:effectLst/>
                <a:uFillTx/>
                <a:latin typeface="Arial"/>
              </a:rPr>
              <a:t>…</a:t>
            </a:r>
            <a:endParaRPr lang="en-US" sz="3600" b="0" u="none" strike="noStrike">
              <a:solidFill>
                <a:srgbClr val="FF8000"/>
              </a:solidFill>
              <a:effectLst/>
              <a:uFillTx/>
              <a:latin typeface="Arial"/>
            </a:endParaRPr>
          </a:p>
          <a:p>
            <a:pPr marL="216000" indent="-216000">
              <a:buClr>
                <a:srgbClr val="000000"/>
              </a:buClr>
              <a:buSzPct val="45000"/>
              <a:buFont typeface="Wingdings" charset="2"/>
              <a:buChar char=""/>
            </a:pPr>
            <a:r>
              <a:rPr lang="en-US" sz="3600" b="0" u="none" strike="noStrike">
                <a:solidFill>
                  <a:srgbClr val="FF8000"/>
                </a:solidFill>
                <a:effectLst/>
                <a:uFillTx/>
                <a:latin typeface="Arial"/>
              </a:rPr>
              <a:t>Configure nftables and open TCP 8889</a:t>
            </a:r>
            <a:endParaRPr lang="en-US" sz="3600" b="0" u="none" strike="noStrike">
              <a:solidFill>
                <a:srgbClr val="FF8000"/>
              </a:solidFill>
              <a:effectLst/>
              <a:uFillTx/>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4" name="Picture 48"/>
          <p:cNvPicPr/>
          <p:nvPr/>
        </p:nvPicPr>
        <p:blipFill>
          <a:blip r:embed="rId1"/>
          <a:stretch/>
        </p:blipFill>
        <p:spPr>
          <a:xfrm>
            <a:off x="0" y="0"/>
            <a:ext cx="12191760" cy="6874920"/>
          </a:xfrm>
          <a:prstGeom prst="rect">
            <a:avLst/>
          </a:prstGeom>
          <a:noFill/>
          <a:ln w="0">
            <a:noFill/>
          </a:ln>
        </p:spPr>
      </p:pic>
      <p:sp>
        <p:nvSpPr>
          <p:cNvPr id="20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Firewall and OpenStack</a:t>
            </a:r>
            <a:endParaRPr lang="en-US" sz="4400" b="0" u="none" strike="noStrike">
              <a:solidFill>
                <a:srgbClr val="FFFFFF"/>
              </a:solidFill>
              <a:effectLst/>
              <a:uFillTx/>
              <a:latin typeface="Aptos Display"/>
            </a:endParaRPr>
          </a:p>
        </p:txBody>
      </p:sp>
      <p:sp>
        <p:nvSpPr>
          <p:cNvPr id="206"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207" name="Picture 49"/>
          <p:cNvPicPr/>
          <p:nvPr/>
        </p:nvPicPr>
        <p:blipFill>
          <a:blip r:embed="rId2"/>
          <a:stretch/>
        </p:blipFill>
        <p:spPr>
          <a:xfrm>
            <a:off x="646920" y="991080"/>
            <a:ext cx="1289520" cy="558720"/>
          </a:xfrm>
          <a:prstGeom prst="rect">
            <a:avLst/>
          </a:prstGeom>
          <a:noFill/>
          <a:ln w="0">
            <a:noFill/>
          </a:ln>
        </p:spPr>
      </p:pic>
      <p:sp>
        <p:nvSpPr>
          <p:cNvPr id="208"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000000"/>
                </a:solidFill>
                <a:effectLst/>
                <a:uFillTx/>
                <a:latin typeface="Arial"/>
              </a:rPr>
              <a:t>On your </a:t>
            </a:r>
            <a:r>
              <a:rPr lang="en-US" sz="3600" b="1" u="none" strike="noStrike">
                <a:solidFill>
                  <a:srgbClr val="000000"/>
                </a:solidFill>
                <a:effectLst/>
                <a:uFillTx/>
                <a:latin typeface="Arial"/>
              </a:rPr>
              <a:t>[headnode]</a:t>
            </a:r>
            <a:r>
              <a:rPr lang="en-US" sz="3600" b="0" u="none" strike="noStrike">
                <a:solidFill>
                  <a:srgbClr val="000000"/>
                </a:solidFill>
                <a:effectLst/>
                <a:uFillTx/>
                <a:latin typeface="Arial"/>
              </a:rPr>
              <a: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Configure nftables and open TCP 8889</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FF8000"/>
                </a:solidFill>
                <a:effectLst/>
                <a:uFillTx/>
                <a:latin typeface="Arial"/>
              </a:rPr>
              <a:t>On your </a:t>
            </a:r>
            <a:r>
              <a:rPr lang="en-US" sz="3600" b="1" u="none" strike="noStrike">
                <a:solidFill>
                  <a:srgbClr val="FF8000"/>
                </a:solidFill>
                <a:effectLst/>
                <a:uFillTx/>
                <a:latin typeface="Arial"/>
              </a:rPr>
              <a:t>[OpenStack workspace]</a:t>
            </a:r>
            <a:endParaRPr lang="en-US" sz="3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9" name="Picture 52"/>
          <p:cNvPicPr/>
          <p:nvPr/>
        </p:nvPicPr>
        <p:blipFill>
          <a:blip r:embed="rId1"/>
          <a:stretch/>
        </p:blipFill>
        <p:spPr>
          <a:xfrm>
            <a:off x="0" y="0"/>
            <a:ext cx="12191760" cy="6874920"/>
          </a:xfrm>
          <a:prstGeom prst="rect">
            <a:avLst/>
          </a:prstGeom>
          <a:noFill/>
          <a:ln w="0">
            <a:noFill/>
          </a:ln>
        </p:spPr>
      </p:pic>
      <p:sp>
        <p:nvSpPr>
          <p:cNvPr id="21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Firewall and OpenStack</a:t>
            </a:r>
            <a:endParaRPr lang="en-US" sz="4400" b="0" u="none" strike="noStrike">
              <a:solidFill>
                <a:srgbClr val="FFFFFF"/>
              </a:solidFill>
              <a:effectLst/>
              <a:uFillTx/>
              <a:latin typeface="Aptos Display"/>
            </a:endParaRPr>
          </a:p>
        </p:txBody>
      </p:sp>
      <p:sp>
        <p:nvSpPr>
          <p:cNvPr id="211"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212" name="Picture 53"/>
          <p:cNvPicPr/>
          <p:nvPr/>
        </p:nvPicPr>
        <p:blipFill>
          <a:blip r:embed="rId2"/>
          <a:stretch/>
        </p:blipFill>
        <p:spPr>
          <a:xfrm>
            <a:off x="646920" y="991080"/>
            <a:ext cx="1289520" cy="558720"/>
          </a:xfrm>
          <a:prstGeom prst="rect">
            <a:avLst/>
          </a:prstGeom>
          <a:noFill/>
          <a:ln w="0">
            <a:noFill/>
          </a:ln>
        </p:spPr>
      </p:pic>
      <p:sp>
        <p:nvSpPr>
          <p:cNvPr id="213"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000000"/>
                </a:solidFill>
                <a:effectLst/>
                <a:uFillTx/>
                <a:latin typeface="Arial"/>
              </a:rPr>
              <a:t>On your </a:t>
            </a:r>
            <a:r>
              <a:rPr lang="en-US" sz="3600" b="1" u="none" strike="noStrike">
                <a:solidFill>
                  <a:srgbClr val="000000"/>
                </a:solidFill>
                <a:effectLst/>
                <a:uFillTx/>
                <a:latin typeface="Arial"/>
              </a:rPr>
              <a:t>[headnode]</a:t>
            </a:r>
            <a:r>
              <a:rPr lang="en-US" sz="3600" b="0" u="none" strike="noStrike">
                <a:solidFill>
                  <a:srgbClr val="000000"/>
                </a:solidFill>
                <a:effectLst/>
                <a:uFillTx/>
                <a:latin typeface="Arial"/>
              </a:rPr>
              <a: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Configure nftables and open TCP 8889</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On your </a:t>
            </a:r>
            <a:r>
              <a:rPr lang="en-US" sz="3600" b="1" u="none" strike="noStrike">
                <a:solidFill>
                  <a:srgbClr val="000000"/>
                </a:solidFill>
                <a:effectLst/>
                <a:uFillTx/>
                <a:latin typeface="Arial"/>
              </a:rPr>
              <a:t>[OpenStack workspace]</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FF8000"/>
                </a:solidFill>
                <a:effectLst/>
                <a:uFillTx/>
                <a:latin typeface="Arial"/>
              </a:rPr>
              <a:t>Configure the appropriate Security Groups</a:t>
            </a:r>
            <a:endParaRPr lang="en-US" sz="3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4" name="Picture 46"/>
          <p:cNvPicPr/>
          <p:nvPr/>
        </p:nvPicPr>
        <p:blipFill>
          <a:blip r:embed="rId1"/>
          <a:stretch/>
        </p:blipFill>
        <p:spPr>
          <a:xfrm>
            <a:off x="0" y="0"/>
            <a:ext cx="12191760" cy="6874920"/>
          </a:xfrm>
          <a:prstGeom prst="rect">
            <a:avLst/>
          </a:prstGeom>
          <a:noFill/>
          <a:ln w="0">
            <a:noFill/>
          </a:ln>
        </p:spPr>
      </p:pic>
      <p:sp>
        <p:nvSpPr>
          <p:cNvPr id="21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Launch Jupyter Server</a:t>
            </a:r>
            <a:endParaRPr lang="en-US" sz="4400" b="0" u="none" strike="noStrike">
              <a:solidFill>
                <a:srgbClr val="FFFFFF"/>
              </a:solidFill>
              <a:effectLst/>
              <a:uFillTx/>
              <a:latin typeface="Aptos Display"/>
            </a:endParaRPr>
          </a:p>
        </p:txBody>
      </p:sp>
      <p:sp>
        <p:nvSpPr>
          <p:cNvPr id="216"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217" name="Picture 47"/>
          <p:cNvPicPr/>
          <p:nvPr/>
        </p:nvPicPr>
        <p:blipFill>
          <a:blip r:embed="rId2"/>
          <a:stretch/>
        </p:blipFill>
        <p:spPr>
          <a:xfrm>
            <a:off x="646920" y="991080"/>
            <a:ext cx="1289520" cy="558720"/>
          </a:xfrm>
          <a:prstGeom prst="rect">
            <a:avLst/>
          </a:prstGeom>
          <a:noFill/>
          <a:ln w="0">
            <a:noFill/>
          </a:ln>
        </p:spPr>
      </p:pic>
      <p:sp>
        <p:nvSpPr>
          <p:cNvPr id="218"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FF8000"/>
                </a:solidFill>
                <a:effectLst/>
                <a:uFillTx/>
                <a:latin typeface="Arial"/>
              </a:rPr>
              <a:t>On your </a:t>
            </a:r>
            <a:r>
              <a:rPr lang="en-US" sz="3600" b="1" u="none" strike="noStrike">
                <a:solidFill>
                  <a:srgbClr val="FF8000"/>
                </a:solidFill>
                <a:effectLst/>
                <a:uFillTx/>
                <a:latin typeface="Arial"/>
              </a:rPr>
              <a:t>[headnode]</a:t>
            </a:r>
            <a:r>
              <a:rPr lang="en-US" sz="3600" b="0" u="none" strike="noStrike">
                <a:solidFill>
                  <a:srgbClr val="FF8000"/>
                </a:solidFill>
                <a:effectLst/>
                <a:uFillTx/>
                <a:latin typeface="Arial"/>
              </a:rPr>
              <a: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4" name="Picture 76"/>
          <p:cNvPicPr/>
          <p:nvPr/>
        </p:nvPicPr>
        <p:blipFill>
          <a:blip r:embed="rId1"/>
          <a:stretch/>
        </p:blipFill>
        <p:spPr>
          <a:xfrm>
            <a:off x="0" y="0"/>
            <a:ext cx="12191760" cy="6874920"/>
          </a:xfrm>
          <a:prstGeom prst="rect">
            <a:avLst/>
          </a:prstGeom>
          <a:noFill/>
          <a:ln w="0">
            <a:noFill/>
          </a:ln>
        </p:spPr>
      </p:pic>
      <p:sp>
        <p:nvSpPr>
          <p:cNvPr id="8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Classical Bits versus Qubits</a:t>
            </a:r>
            <a:endParaRPr lang="en-US" sz="4400" b="0" u="none" strike="noStrike">
              <a:solidFill>
                <a:srgbClr val="FFFFFF"/>
              </a:solidFill>
              <a:effectLst/>
              <a:uFillTx/>
              <a:latin typeface="Aptos Display"/>
            </a:endParaRPr>
          </a:p>
        </p:txBody>
      </p:sp>
      <p:pic>
        <p:nvPicPr>
          <p:cNvPr id="86" name="Picture 77"/>
          <p:cNvPicPr/>
          <p:nvPr/>
        </p:nvPicPr>
        <p:blipFill>
          <a:blip r:embed="rId2"/>
          <a:stretch/>
        </p:blipFill>
        <p:spPr>
          <a:xfrm>
            <a:off x="646920" y="991080"/>
            <a:ext cx="1289520" cy="558720"/>
          </a:xfrm>
          <a:prstGeom prst="rect">
            <a:avLst/>
          </a:prstGeom>
          <a:noFill/>
          <a:ln w="0">
            <a:noFill/>
          </a:ln>
        </p:spPr>
      </p:pic>
      <p:pic>
        <p:nvPicPr>
          <p:cNvPr id="87" name=""/>
          <p:cNvPicPr/>
          <p:nvPr/>
        </p:nvPicPr>
        <p:blipFill>
          <a:blip r:embed="rId3"/>
          <a:stretch/>
        </p:blipFill>
        <p:spPr>
          <a:xfrm>
            <a:off x="7543800" y="2085840"/>
            <a:ext cx="3200400" cy="4668480"/>
          </a:xfrm>
          <a:prstGeom prst="rect">
            <a:avLst/>
          </a:prstGeom>
          <a:noFill/>
          <a:ln w="0">
            <a:noFill/>
          </a:ln>
        </p:spPr>
      </p:pic>
      <p:sp>
        <p:nvSpPr>
          <p:cNvPr id="88" name=""/>
          <p:cNvSpPr txBox="1"/>
          <p:nvPr/>
        </p:nvSpPr>
        <p:spPr>
          <a:xfrm>
            <a:off x="2971800" y="2286000"/>
            <a:ext cx="4343400" cy="4343400"/>
          </a:xfrm>
          <a:prstGeom prst="rect">
            <a:avLst/>
          </a:prstGeom>
          <a:noFill/>
          <a:ln w="0">
            <a:noFill/>
          </a:ln>
        </p:spPr>
        <p:txBody>
          <a:bodyPr lIns="90000" tIns="45000" rIns="90000" bIns="45000" anchor="t">
            <a:spAutoFit/>
          </a:bodyPr>
          <a:p>
            <a:r>
              <a:rPr lang="en-US" sz="4000" b="0" u="none" strike="noStrike">
                <a:solidFill>
                  <a:srgbClr val="000000"/>
                </a:solidFill>
                <a:effectLst/>
                <a:uFillTx/>
                <a:latin typeface="Arial"/>
              </a:rPr>
              <a:t>Classical Bit</a:t>
            </a:r>
            <a:endParaRPr lang="en-US" sz="4000" b="0" u="none" strike="noStrike">
              <a:solidFill>
                <a:srgbClr val="000000"/>
              </a:solidFill>
              <a:effectLst/>
              <a:uFillTx/>
              <a:latin typeface="Arial"/>
            </a:endParaRPr>
          </a:p>
          <a:p>
            <a:pPr marL="216000" indent="-216000">
              <a:buClr>
                <a:srgbClr val="000000"/>
              </a:buClr>
              <a:buSzPct val="45000"/>
              <a:buFont typeface="Wingdings" charset="2"/>
              <a:buChar char=""/>
            </a:pPr>
            <a:r>
              <a:rPr lang="en-US" sz="4000" b="0" u="none" strike="noStrike">
                <a:solidFill>
                  <a:srgbClr val="000000"/>
                </a:solidFill>
                <a:effectLst/>
                <a:uFillTx/>
                <a:latin typeface="Arial"/>
              </a:rPr>
              <a:t>Heads or Tails</a:t>
            </a:r>
            <a:endParaRPr lang="en-US" sz="4000" b="0" u="none" strike="noStrike">
              <a:solidFill>
                <a:srgbClr val="000000"/>
              </a:solidFill>
              <a:effectLst/>
              <a:uFillTx/>
              <a:latin typeface="Arial"/>
            </a:endParaRPr>
          </a:p>
          <a:p>
            <a:endParaRPr lang="en-US" sz="4000" b="0" u="none" strike="noStrike">
              <a:solidFill>
                <a:srgbClr val="000000"/>
              </a:solidFill>
              <a:effectLst/>
              <a:uFillTx/>
              <a:latin typeface="Arial"/>
            </a:endParaRPr>
          </a:p>
          <a:p>
            <a:r>
              <a:rPr lang="en-US" sz="4000" b="0" u="none" strike="noStrike">
                <a:solidFill>
                  <a:srgbClr val="000000"/>
                </a:solidFill>
                <a:effectLst/>
                <a:uFillTx/>
                <a:latin typeface="Arial"/>
              </a:rPr>
              <a:t>Qubit</a:t>
            </a:r>
            <a:endParaRPr lang="en-US" sz="4000" b="0" u="none" strike="noStrike">
              <a:solidFill>
                <a:srgbClr val="000000"/>
              </a:solidFill>
              <a:effectLst/>
              <a:uFillTx/>
              <a:latin typeface="Arial"/>
            </a:endParaRPr>
          </a:p>
          <a:p>
            <a:pPr marL="216000" indent="-216000">
              <a:buClr>
                <a:srgbClr val="000000"/>
              </a:buClr>
              <a:buSzPct val="45000"/>
              <a:buFont typeface="Wingdings" charset="2"/>
              <a:buChar char=""/>
            </a:pPr>
            <a:r>
              <a:rPr lang="en-US" sz="4000" b="0" u="none" strike="noStrike">
                <a:solidFill>
                  <a:srgbClr val="000000"/>
                </a:solidFill>
                <a:effectLst/>
                <a:uFillTx/>
                <a:latin typeface="Arial"/>
              </a:rPr>
              <a:t>Superposition</a:t>
            </a:r>
            <a:endParaRPr lang="en-US" sz="4000" b="0" u="none" strike="noStrike">
              <a:solidFill>
                <a:srgbClr val="000000"/>
              </a:solidFill>
              <a:effectLst/>
              <a:uFillTx/>
              <a:latin typeface="Arial"/>
            </a:endParaRPr>
          </a:p>
          <a:p>
            <a:pPr marL="216000" indent="-216000">
              <a:buClr>
                <a:srgbClr val="000000"/>
              </a:buClr>
              <a:buSzPct val="45000"/>
              <a:buFont typeface="Wingdings" charset="2"/>
              <a:buChar char=""/>
            </a:pPr>
            <a:r>
              <a:rPr lang="en-US" sz="4000" b="0" u="none" strike="noStrike">
                <a:solidFill>
                  <a:srgbClr val="000000"/>
                </a:solidFill>
                <a:effectLst/>
                <a:uFillTx/>
                <a:latin typeface="Arial"/>
              </a:rPr>
              <a:t>Entanglement</a:t>
            </a:r>
            <a:endParaRPr lang="en-US" sz="4000" b="0" u="none" strike="noStrike">
              <a:solidFill>
                <a:srgbClr val="000000"/>
              </a:solidFill>
              <a:effectLst/>
              <a:uFillTx/>
              <a:latin typeface="Arial"/>
            </a:endParaRPr>
          </a:p>
          <a:p>
            <a:pPr marL="216000" indent="-216000">
              <a:buClr>
                <a:srgbClr val="000000"/>
              </a:buClr>
              <a:buSzPct val="45000"/>
              <a:buFont typeface="Wingdings" charset="2"/>
              <a:buChar char=""/>
            </a:pPr>
            <a:r>
              <a:rPr lang="en-US" sz="4000" b="0" u="none" strike="noStrike">
                <a:solidFill>
                  <a:srgbClr val="000000"/>
                </a:solidFill>
                <a:effectLst/>
                <a:uFillTx/>
                <a:latin typeface="Arial"/>
              </a:rPr>
              <a:t>Interference</a:t>
            </a:r>
            <a:endParaRPr lang="en-US" sz="40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9" name="Picture 58"/>
          <p:cNvPicPr/>
          <p:nvPr/>
        </p:nvPicPr>
        <p:blipFill>
          <a:blip r:embed="rId1"/>
          <a:stretch/>
        </p:blipFill>
        <p:spPr>
          <a:xfrm>
            <a:off x="0" y="0"/>
            <a:ext cx="12191760" cy="6874920"/>
          </a:xfrm>
          <a:prstGeom prst="rect">
            <a:avLst/>
          </a:prstGeom>
          <a:noFill/>
          <a:ln w="0">
            <a:noFill/>
          </a:ln>
        </p:spPr>
      </p:pic>
      <p:sp>
        <p:nvSpPr>
          <p:cNvPr id="22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Launch Jupyter Server</a:t>
            </a:r>
            <a:endParaRPr lang="en-US" sz="4400" b="0" u="none" strike="noStrike">
              <a:solidFill>
                <a:srgbClr val="FFFFFF"/>
              </a:solidFill>
              <a:effectLst/>
              <a:uFillTx/>
              <a:latin typeface="Aptos Display"/>
            </a:endParaRPr>
          </a:p>
        </p:txBody>
      </p:sp>
      <p:sp>
        <p:nvSpPr>
          <p:cNvPr id="221"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222" name="Picture 59"/>
          <p:cNvPicPr/>
          <p:nvPr/>
        </p:nvPicPr>
        <p:blipFill>
          <a:blip r:embed="rId2"/>
          <a:stretch/>
        </p:blipFill>
        <p:spPr>
          <a:xfrm>
            <a:off x="646920" y="991080"/>
            <a:ext cx="1289520" cy="558720"/>
          </a:xfrm>
          <a:prstGeom prst="rect">
            <a:avLst/>
          </a:prstGeom>
          <a:noFill/>
          <a:ln w="0">
            <a:noFill/>
          </a:ln>
        </p:spPr>
      </p:pic>
      <p:sp>
        <p:nvSpPr>
          <p:cNvPr id="223"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000000"/>
                </a:solidFill>
                <a:effectLst/>
                <a:uFillTx/>
                <a:latin typeface="Arial"/>
              </a:rPr>
              <a:t>On your </a:t>
            </a:r>
            <a:r>
              <a:rPr lang="en-US" sz="3600" b="1" u="none" strike="noStrike">
                <a:solidFill>
                  <a:srgbClr val="000000"/>
                </a:solidFill>
                <a:effectLst/>
                <a:uFillTx/>
                <a:latin typeface="Arial"/>
              </a:rPr>
              <a:t>[headnode]</a:t>
            </a:r>
            <a:r>
              <a:rPr lang="en-US" sz="3600" b="0" u="none" strike="noStrike">
                <a:solidFill>
                  <a:srgbClr val="000000"/>
                </a:solidFill>
                <a:effectLst/>
                <a:uFillTx/>
                <a:latin typeface="Arial"/>
              </a:rPr>
              <a: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FF8000"/>
                </a:solidFill>
                <a:effectLst/>
                <a:uFillTx/>
                <a:latin typeface="Arial"/>
              </a:rPr>
              <a:t>jupyter lab --ip 0.0.0.0 --port 8889 --no-browser </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4" name="Picture 56"/>
          <p:cNvPicPr/>
          <p:nvPr/>
        </p:nvPicPr>
        <p:blipFill>
          <a:blip r:embed="rId1"/>
          <a:stretch/>
        </p:blipFill>
        <p:spPr>
          <a:xfrm>
            <a:off x="0" y="0"/>
            <a:ext cx="12191760" cy="6874920"/>
          </a:xfrm>
          <a:prstGeom prst="rect">
            <a:avLst/>
          </a:prstGeom>
          <a:noFill/>
          <a:ln w="0">
            <a:noFill/>
          </a:ln>
        </p:spPr>
      </p:pic>
      <p:sp>
        <p:nvSpPr>
          <p:cNvPr id="22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Launch Jupyter Server</a:t>
            </a:r>
            <a:endParaRPr lang="en-US" sz="4400" b="0" u="none" strike="noStrike">
              <a:solidFill>
                <a:srgbClr val="FFFFFF"/>
              </a:solidFill>
              <a:effectLst/>
              <a:uFillTx/>
              <a:latin typeface="Aptos Display"/>
            </a:endParaRPr>
          </a:p>
        </p:txBody>
      </p:sp>
      <p:sp>
        <p:nvSpPr>
          <p:cNvPr id="226"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227" name="Picture 57"/>
          <p:cNvPicPr/>
          <p:nvPr/>
        </p:nvPicPr>
        <p:blipFill>
          <a:blip r:embed="rId2"/>
          <a:stretch/>
        </p:blipFill>
        <p:spPr>
          <a:xfrm>
            <a:off x="646920" y="991080"/>
            <a:ext cx="1289520" cy="558720"/>
          </a:xfrm>
          <a:prstGeom prst="rect">
            <a:avLst/>
          </a:prstGeom>
          <a:noFill/>
          <a:ln w="0">
            <a:noFill/>
          </a:ln>
        </p:spPr>
      </p:pic>
      <p:sp>
        <p:nvSpPr>
          <p:cNvPr id="228"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000000"/>
                </a:solidFill>
                <a:effectLst/>
                <a:uFillTx/>
                <a:latin typeface="Arial"/>
              </a:rPr>
              <a:t>On your </a:t>
            </a:r>
            <a:r>
              <a:rPr lang="en-US" sz="3600" b="1" u="none" strike="noStrike">
                <a:solidFill>
                  <a:srgbClr val="000000"/>
                </a:solidFill>
                <a:effectLst/>
                <a:uFillTx/>
                <a:latin typeface="Arial"/>
              </a:rPr>
              <a:t>[headnode]</a:t>
            </a:r>
            <a:r>
              <a:rPr lang="en-US" sz="3600" b="0" u="none" strike="noStrike">
                <a:solidFill>
                  <a:srgbClr val="000000"/>
                </a:solidFill>
                <a:effectLst/>
                <a:uFillTx/>
                <a:latin typeface="Arial"/>
              </a:rPr>
              <a: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jupyter lab --ip 0.0.0.0 --port 8889 --no-browser </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FF8000"/>
                </a:solidFill>
                <a:effectLst/>
                <a:uFillTx/>
                <a:latin typeface="Arial"/>
              </a:rPr>
              <a:t>From your </a:t>
            </a:r>
            <a:r>
              <a:rPr lang="en-US" sz="3600" b="1" u="none" strike="noStrike">
                <a:solidFill>
                  <a:srgbClr val="FF8000"/>
                </a:solidFill>
                <a:effectLst/>
                <a:uFillTx/>
                <a:latin typeface="Arial"/>
              </a:rPr>
              <a:t>[web browser]</a:t>
            </a:r>
            <a:endParaRPr lang="en-US" sz="3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9" name="Picture 54"/>
          <p:cNvPicPr/>
          <p:nvPr/>
        </p:nvPicPr>
        <p:blipFill>
          <a:blip r:embed="rId1"/>
          <a:stretch/>
        </p:blipFill>
        <p:spPr>
          <a:xfrm>
            <a:off x="0" y="0"/>
            <a:ext cx="12191760" cy="6874920"/>
          </a:xfrm>
          <a:prstGeom prst="rect">
            <a:avLst/>
          </a:prstGeom>
          <a:noFill/>
          <a:ln w="0">
            <a:noFill/>
          </a:ln>
        </p:spPr>
      </p:pic>
      <p:sp>
        <p:nvSpPr>
          <p:cNvPr id="23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Launch Jupyter Server</a:t>
            </a:r>
            <a:endParaRPr lang="en-US" sz="4400" b="0" u="none" strike="noStrike">
              <a:solidFill>
                <a:srgbClr val="FFFFFF"/>
              </a:solidFill>
              <a:effectLst/>
              <a:uFillTx/>
              <a:latin typeface="Aptos Display"/>
            </a:endParaRPr>
          </a:p>
        </p:txBody>
      </p:sp>
      <p:sp>
        <p:nvSpPr>
          <p:cNvPr id="231"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232" name="Picture 55"/>
          <p:cNvPicPr/>
          <p:nvPr/>
        </p:nvPicPr>
        <p:blipFill>
          <a:blip r:embed="rId2"/>
          <a:stretch/>
        </p:blipFill>
        <p:spPr>
          <a:xfrm>
            <a:off x="646920" y="991080"/>
            <a:ext cx="1289520" cy="558720"/>
          </a:xfrm>
          <a:prstGeom prst="rect">
            <a:avLst/>
          </a:prstGeom>
          <a:noFill/>
          <a:ln w="0">
            <a:noFill/>
          </a:ln>
        </p:spPr>
      </p:pic>
      <p:sp>
        <p:nvSpPr>
          <p:cNvPr id="233" name=""/>
          <p:cNvSpPr txBox="1"/>
          <p:nvPr/>
        </p:nvSpPr>
        <p:spPr>
          <a:xfrm>
            <a:off x="1828800" y="2286000"/>
            <a:ext cx="10058400" cy="41684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000000"/>
                </a:solidFill>
                <a:effectLst/>
                <a:uFillTx/>
                <a:latin typeface="Arial"/>
              </a:rPr>
              <a:t>On your </a:t>
            </a:r>
            <a:r>
              <a:rPr lang="en-US" sz="3600" b="1" u="none" strike="noStrike">
                <a:solidFill>
                  <a:srgbClr val="000000"/>
                </a:solidFill>
                <a:effectLst/>
                <a:uFillTx/>
                <a:latin typeface="Arial"/>
              </a:rPr>
              <a:t>[headnode]</a:t>
            </a:r>
            <a:r>
              <a:rPr lang="en-US" sz="3600" b="0" u="none" strike="noStrike">
                <a:solidFill>
                  <a:srgbClr val="000000"/>
                </a:solidFill>
                <a:effectLst/>
                <a:uFillTx/>
                <a:latin typeface="Arial"/>
              </a:rPr>
              <a: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jupyter lab --ip 0.0.0.0 --port 8889 --no-browser </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From your </a:t>
            </a:r>
            <a:r>
              <a:rPr lang="en-US" sz="3600" b="1" u="none" strike="noStrike">
                <a:solidFill>
                  <a:srgbClr val="000000"/>
                </a:solidFill>
                <a:effectLst/>
                <a:uFillTx/>
                <a:latin typeface="Arial"/>
              </a:rPr>
              <a:t>[web browser], </a:t>
            </a:r>
            <a:r>
              <a:rPr lang="en-US" sz="3600" b="0" u="none" strike="noStrike">
                <a:solidFill>
                  <a:srgbClr val="000000"/>
                </a:solidFill>
                <a:effectLst/>
                <a:uFillTx/>
                <a:latin typeface="Arial"/>
              </a:rPr>
              <a:t>navigate to</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FF8000"/>
                </a:solidFill>
                <a:effectLst/>
                <a:uFillTx/>
                <a:latin typeface="Arial"/>
              </a:rPr>
              <a:t>http://</a:t>
            </a:r>
            <a:r>
              <a:rPr lang="en-US" sz="3600" b="1" i="1" u="none" strike="noStrike">
                <a:solidFill>
                  <a:srgbClr val="FF8000"/>
                </a:solidFill>
                <a:effectLst/>
                <a:uFillTx/>
                <a:latin typeface="Arial"/>
              </a:rPr>
              <a:t>&lt;PUBLIC IP&gt;</a:t>
            </a:r>
            <a:r>
              <a:rPr lang="en-US" sz="3600" b="0" u="none" strike="noStrike">
                <a:solidFill>
                  <a:srgbClr val="FF8000"/>
                </a:solidFill>
                <a:effectLst/>
                <a:uFillTx/>
                <a:latin typeface="Arial"/>
              </a:rPr>
              <a:t>:8889/lab?token=</a:t>
            </a:r>
            <a:r>
              <a:rPr lang="en-US" sz="3600" b="1" i="1" u="none" strike="noStrike">
                <a:solidFill>
                  <a:srgbClr val="FF8000"/>
                </a:solidFill>
                <a:effectLst/>
                <a:uFillTx/>
                <a:latin typeface="Arial"/>
              </a:rPr>
              <a:t>&lt;TOKEN&gt;</a:t>
            </a:r>
            <a:endParaRPr lang="en-US" sz="3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4" name="Picture 60"/>
          <p:cNvPicPr/>
          <p:nvPr/>
        </p:nvPicPr>
        <p:blipFill>
          <a:blip r:embed="rId1"/>
          <a:stretch/>
        </p:blipFill>
        <p:spPr>
          <a:xfrm>
            <a:off x="0" y="0"/>
            <a:ext cx="12191760" cy="6874920"/>
          </a:xfrm>
          <a:prstGeom prst="rect">
            <a:avLst/>
          </a:prstGeom>
          <a:noFill/>
          <a:ln w="0">
            <a:noFill/>
          </a:ln>
        </p:spPr>
      </p:pic>
      <p:sp>
        <p:nvSpPr>
          <p:cNvPr id="23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Launch Jupyter Server</a:t>
            </a:r>
            <a:endParaRPr lang="en-US" sz="4400" b="0" u="none" strike="noStrike">
              <a:solidFill>
                <a:srgbClr val="FFFFFF"/>
              </a:solidFill>
              <a:effectLst/>
              <a:uFillTx/>
              <a:latin typeface="Aptos Display"/>
            </a:endParaRPr>
          </a:p>
        </p:txBody>
      </p:sp>
      <p:sp>
        <p:nvSpPr>
          <p:cNvPr id="236"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237" name="Picture 61"/>
          <p:cNvPicPr/>
          <p:nvPr/>
        </p:nvPicPr>
        <p:blipFill>
          <a:blip r:embed="rId2"/>
          <a:stretch/>
        </p:blipFill>
        <p:spPr>
          <a:xfrm>
            <a:off x="646920" y="991080"/>
            <a:ext cx="1289520" cy="558720"/>
          </a:xfrm>
          <a:prstGeom prst="rect">
            <a:avLst/>
          </a:prstGeom>
          <a:noFill/>
          <a:ln w="0">
            <a:noFill/>
          </a:ln>
        </p:spPr>
      </p:pic>
      <p:sp>
        <p:nvSpPr>
          <p:cNvPr id="238" name=""/>
          <p:cNvSpPr txBox="1"/>
          <p:nvPr/>
        </p:nvSpPr>
        <p:spPr>
          <a:xfrm>
            <a:off x="1828800" y="2286000"/>
            <a:ext cx="10058400" cy="418572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000000"/>
                </a:solidFill>
                <a:effectLst/>
                <a:uFillTx/>
                <a:latin typeface="Arial"/>
              </a:rPr>
              <a:t>On your </a:t>
            </a:r>
            <a:r>
              <a:rPr lang="en-US" sz="3600" b="1" u="none" strike="noStrike">
                <a:solidFill>
                  <a:srgbClr val="000000"/>
                </a:solidFill>
                <a:effectLst/>
                <a:uFillTx/>
                <a:latin typeface="Arial"/>
              </a:rPr>
              <a:t>[headnode]</a:t>
            </a:r>
            <a:r>
              <a:rPr lang="en-US" sz="3600" b="0" u="none" strike="noStrike">
                <a:solidFill>
                  <a:srgbClr val="000000"/>
                </a:solidFill>
                <a:effectLst/>
                <a:uFillTx/>
                <a:latin typeface="Arial"/>
              </a:rPr>
              <a: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jupyter lab --ip 0.0.0.0 --port 8889 --no-browser </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From your </a:t>
            </a:r>
            <a:r>
              <a:rPr lang="en-US" sz="3600" b="1" u="none" strike="noStrike">
                <a:solidFill>
                  <a:srgbClr val="000000"/>
                </a:solidFill>
                <a:effectLst/>
                <a:uFillTx/>
                <a:latin typeface="Arial"/>
              </a:rPr>
              <a:t>[web browser], </a:t>
            </a:r>
            <a:r>
              <a:rPr lang="en-US" sz="3600" b="0" u="none" strike="noStrike">
                <a:solidFill>
                  <a:srgbClr val="000000"/>
                </a:solidFill>
                <a:effectLst/>
                <a:uFillTx/>
                <a:latin typeface="Arial"/>
              </a:rPr>
              <a:t>navigate to</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http://</a:t>
            </a:r>
            <a:r>
              <a:rPr lang="en-US" sz="3600" b="1" i="1" u="none" strike="noStrike">
                <a:solidFill>
                  <a:srgbClr val="000000"/>
                </a:solidFill>
                <a:effectLst/>
                <a:uFillTx/>
                <a:latin typeface="Arial"/>
              </a:rPr>
              <a:t>&lt;PUBLIC IP&gt;</a:t>
            </a:r>
            <a:r>
              <a:rPr lang="en-US" sz="3600" b="0" u="none" strike="noStrike">
                <a:solidFill>
                  <a:srgbClr val="000000"/>
                </a:solidFill>
                <a:effectLst/>
                <a:uFillTx/>
                <a:latin typeface="Arial"/>
              </a:rPr>
              <a:t>:8889/lab?token=</a:t>
            </a:r>
            <a:r>
              <a:rPr lang="en-US" sz="3600" b="1" i="1" u="none" strike="noStrike">
                <a:solidFill>
                  <a:srgbClr val="000000"/>
                </a:solidFill>
                <a:effectLst/>
                <a:uFillTx/>
                <a:latin typeface="Arial"/>
              </a:rPr>
              <a:t>&lt;TOKEN&gt;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FF8000"/>
                </a:solidFill>
                <a:effectLst/>
                <a:uFillTx/>
                <a:latin typeface="Arial"/>
              </a:rPr>
              <a:t>From the </a:t>
            </a:r>
            <a:r>
              <a:rPr lang="en-US" sz="3600" b="1" u="none" strike="noStrike">
                <a:solidFill>
                  <a:srgbClr val="FF8000"/>
                </a:solidFill>
                <a:effectLst/>
                <a:uFillTx/>
                <a:latin typeface="Arial"/>
              </a:rPr>
              <a:t>SCC GitHub</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9" name="Picture 62"/>
          <p:cNvPicPr/>
          <p:nvPr/>
        </p:nvPicPr>
        <p:blipFill>
          <a:blip r:embed="rId1"/>
          <a:stretch/>
        </p:blipFill>
        <p:spPr>
          <a:xfrm>
            <a:off x="0" y="0"/>
            <a:ext cx="12191760" cy="6874920"/>
          </a:xfrm>
          <a:prstGeom prst="rect">
            <a:avLst/>
          </a:prstGeom>
          <a:noFill/>
          <a:ln w="0">
            <a:noFill/>
          </a:ln>
        </p:spPr>
      </p:pic>
      <p:sp>
        <p:nvSpPr>
          <p:cNvPr id="24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Launch Jupyter Server</a:t>
            </a:r>
            <a:endParaRPr lang="en-US" sz="4400" b="0" u="none" strike="noStrike">
              <a:solidFill>
                <a:srgbClr val="FFFFFF"/>
              </a:solidFill>
              <a:effectLst/>
              <a:uFillTx/>
              <a:latin typeface="Aptos Display"/>
            </a:endParaRPr>
          </a:p>
        </p:txBody>
      </p:sp>
      <p:sp>
        <p:nvSpPr>
          <p:cNvPr id="241"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242" name="Picture 63"/>
          <p:cNvPicPr/>
          <p:nvPr/>
        </p:nvPicPr>
        <p:blipFill>
          <a:blip r:embed="rId2"/>
          <a:stretch/>
        </p:blipFill>
        <p:spPr>
          <a:xfrm>
            <a:off x="646920" y="991080"/>
            <a:ext cx="1289520" cy="558720"/>
          </a:xfrm>
          <a:prstGeom prst="rect">
            <a:avLst/>
          </a:prstGeom>
          <a:noFill/>
          <a:ln w="0">
            <a:noFill/>
          </a:ln>
        </p:spPr>
      </p:pic>
      <p:sp>
        <p:nvSpPr>
          <p:cNvPr id="243" name=""/>
          <p:cNvSpPr txBox="1"/>
          <p:nvPr/>
        </p:nvSpPr>
        <p:spPr>
          <a:xfrm>
            <a:off x="1828800" y="2286000"/>
            <a:ext cx="10515600" cy="469764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3600" b="0" u="none" strike="noStrike">
                <a:solidFill>
                  <a:srgbClr val="000000"/>
                </a:solidFill>
                <a:effectLst/>
                <a:uFillTx/>
                <a:latin typeface="Arial"/>
              </a:rPr>
              <a:t>On your </a:t>
            </a:r>
            <a:r>
              <a:rPr lang="en-US" sz="3600" b="1" u="none" strike="noStrike">
                <a:solidFill>
                  <a:srgbClr val="000000"/>
                </a:solidFill>
                <a:effectLst/>
                <a:uFillTx/>
                <a:latin typeface="Arial"/>
              </a:rPr>
              <a:t>[headnode]</a:t>
            </a:r>
            <a:r>
              <a:rPr lang="en-US" sz="3600" b="0" u="none" strike="noStrike">
                <a:solidFill>
                  <a:srgbClr val="000000"/>
                </a:solidFill>
                <a:effectLst/>
                <a:uFillTx/>
                <a:latin typeface="Arial"/>
              </a:rPr>
              <a: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jupyter lab --ip 0.0.0.0 --port 8889 --no-browser </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From your </a:t>
            </a:r>
            <a:r>
              <a:rPr lang="en-US" sz="3600" b="1" u="none" strike="noStrike">
                <a:solidFill>
                  <a:srgbClr val="000000"/>
                </a:solidFill>
                <a:effectLst/>
                <a:uFillTx/>
                <a:latin typeface="Arial"/>
              </a:rPr>
              <a:t>[web browser], </a:t>
            </a:r>
            <a:r>
              <a:rPr lang="en-US" sz="3600" b="0" u="none" strike="noStrike">
                <a:solidFill>
                  <a:srgbClr val="000000"/>
                </a:solidFill>
                <a:effectLst/>
                <a:uFillTx/>
                <a:latin typeface="Arial"/>
              </a:rPr>
              <a:t>navigate to</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000000"/>
                </a:solidFill>
                <a:effectLst/>
                <a:uFillTx/>
                <a:latin typeface="Arial"/>
              </a:rPr>
              <a:t>http://</a:t>
            </a:r>
            <a:r>
              <a:rPr lang="en-US" sz="3600" b="1" i="1" u="none" strike="noStrike">
                <a:solidFill>
                  <a:srgbClr val="000000"/>
                </a:solidFill>
                <a:effectLst/>
                <a:uFillTx/>
                <a:latin typeface="Arial"/>
              </a:rPr>
              <a:t>&lt;PUBLIC IP&gt;</a:t>
            </a:r>
            <a:r>
              <a:rPr lang="en-US" sz="3600" b="0" u="none" strike="noStrike">
                <a:solidFill>
                  <a:srgbClr val="000000"/>
                </a:solidFill>
                <a:effectLst/>
                <a:uFillTx/>
                <a:latin typeface="Arial"/>
              </a:rPr>
              <a:t>:8889/lab?token=</a:t>
            </a:r>
            <a:r>
              <a:rPr lang="en-US" sz="3600" b="1" i="1" u="none" strike="noStrike">
                <a:solidFill>
                  <a:srgbClr val="000000"/>
                </a:solidFill>
                <a:effectLst/>
                <a:uFillTx/>
                <a:latin typeface="Arial"/>
              </a:rPr>
              <a:t>&lt;TOKEN&gt;</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FF8000"/>
                </a:solidFill>
                <a:effectLst/>
                <a:uFillTx/>
                <a:latin typeface="Arial"/>
              </a:rPr>
              <a:t>From the </a:t>
            </a:r>
            <a:r>
              <a:rPr lang="en-US" sz="3600" b="1" u="none" strike="noStrike">
                <a:solidFill>
                  <a:srgbClr val="FF8000"/>
                </a:solidFill>
                <a:effectLst/>
                <a:uFillTx/>
                <a:latin typeface="Arial"/>
              </a:rPr>
              <a:t>SCC GitHub</a:t>
            </a:r>
            <a:endParaRPr lang="en-US" sz="3600" b="0" u="none" strike="noStrike">
              <a:solidFill>
                <a:srgbClr val="000000"/>
              </a:solidFill>
              <a:effectLst/>
              <a:uFillTx/>
              <a:latin typeface="Arial"/>
            </a:endParaRPr>
          </a:p>
          <a:p>
            <a:pPr marL="216000" indent="-216000">
              <a:buClr>
                <a:srgbClr val="000000"/>
              </a:buClr>
              <a:buSzPct val="45000"/>
              <a:buFont typeface="Wingdings" charset="2"/>
              <a:buChar char=""/>
            </a:pPr>
            <a:r>
              <a:rPr lang="en-US" sz="3600" b="0" u="none" strike="noStrike">
                <a:solidFill>
                  <a:srgbClr val="FF8000"/>
                </a:solidFill>
                <a:effectLst/>
                <a:uFillTx/>
                <a:latin typeface="Arial"/>
              </a:rPr>
              <a:t>Download notebook and upload to Jupyter Server</a:t>
            </a:r>
            <a:endParaRPr lang="en-US" sz="3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4" name="Picture 64"/>
          <p:cNvPicPr/>
          <p:nvPr/>
        </p:nvPicPr>
        <p:blipFill>
          <a:blip r:embed="rId1"/>
          <a:stretch/>
        </p:blipFill>
        <p:spPr>
          <a:xfrm>
            <a:off x="0" y="0"/>
            <a:ext cx="12191760" cy="6874920"/>
          </a:xfrm>
          <a:prstGeom prst="rect">
            <a:avLst/>
          </a:prstGeom>
          <a:noFill/>
          <a:ln w="0">
            <a:noFill/>
          </a:ln>
        </p:spPr>
      </p:pic>
      <p:sp>
        <p:nvSpPr>
          <p:cNvPr id="24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Classical Bit</a:t>
            </a:r>
            <a:endParaRPr lang="en-US" sz="4400" b="0" u="none" strike="noStrike">
              <a:solidFill>
                <a:srgbClr val="FFFFFF"/>
              </a:solidFill>
              <a:effectLst/>
              <a:uFillTx/>
              <a:latin typeface="Aptos Display"/>
            </a:endParaRPr>
          </a:p>
        </p:txBody>
      </p:sp>
      <p:sp>
        <p:nvSpPr>
          <p:cNvPr id="246"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marL="228600" indent="0" algn="l" defTabSz="914400">
              <a:lnSpc>
                <a:spcPct val="90000"/>
              </a:lnSpc>
              <a:spcBef>
                <a:spcPts val="1191"/>
              </a:spcBef>
              <a:spcAft>
                <a:spcPts val="992"/>
              </a:spcAft>
              <a:buNone/>
            </a:pPr>
            <a:r>
              <a:rPr lang="en-US" sz="2800" b="0" u="none" strike="noStrike">
                <a:solidFill>
                  <a:schemeClr val="dk1"/>
                </a:solidFill>
                <a:effectLst/>
                <a:uFillTx/>
                <a:latin typeface="Aptos"/>
              </a:rPr>
              <a:t>Everyday computers (laptops, phones, desktops, CPUs and GPUs in clusters) all make use of classical bits: 0 and 1. They are implemented using transistors and classical logic gates.</a:t>
            </a:r>
            <a:endParaRPr lang="en-US" sz="2800" b="0" u="none" strike="noStrike">
              <a:solidFill>
                <a:schemeClr val="dk1"/>
              </a:solidFill>
              <a:effectLst/>
              <a:uFillTx/>
              <a:latin typeface="Aptos"/>
            </a:endParaRPr>
          </a:p>
          <a:p>
            <a:pPr marL="228600" indent="0" algn="l" defTabSz="914400">
              <a:lnSpc>
                <a:spcPct val="90000"/>
              </a:lnSpc>
              <a:spcBef>
                <a:spcPts val="1191"/>
              </a:spcBef>
              <a:spcAft>
                <a:spcPts val="992"/>
              </a:spcAft>
              <a:buNone/>
            </a:pPr>
            <a:r>
              <a:rPr lang="en-US" sz="2800" b="1" u="none" strike="noStrike">
                <a:solidFill>
                  <a:schemeClr val="dk1"/>
                </a:solidFill>
                <a:effectLst/>
                <a:uFillTx/>
                <a:latin typeface="Aptos"/>
              </a:rPr>
              <a:t>QUESTION 1:</a:t>
            </a:r>
            <a:endParaRPr lang="en-US" sz="2800" b="0" u="none" strike="noStrike">
              <a:solidFill>
                <a:schemeClr val="dk1"/>
              </a:solidFill>
              <a:effectLst/>
              <a:uFillTx/>
              <a:latin typeface="Aptos"/>
            </a:endParaRPr>
          </a:p>
          <a:p>
            <a:pPr marL="228600" indent="0" algn="l" defTabSz="914400">
              <a:lnSpc>
                <a:spcPct val="90000"/>
              </a:lnSpc>
              <a:spcBef>
                <a:spcPts val="1191"/>
              </a:spcBef>
              <a:spcAft>
                <a:spcPts val="992"/>
              </a:spcAft>
              <a:buNone/>
            </a:pPr>
            <a:r>
              <a:rPr lang="en-US" sz="2800" b="0" i="1" u="none" strike="noStrike">
                <a:solidFill>
                  <a:schemeClr val="dk1"/>
                </a:solidFill>
                <a:effectLst/>
                <a:uFillTx/>
                <a:latin typeface="Aptos"/>
              </a:rPr>
              <a:t>Can classical bit be both zero and one simultaneously?</a:t>
            </a:r>
            <a:endParaRPr lang="en-US" sz="2800" b="0" u="none" strike="noStrike">
              <a:solidFill>
                <a:schemeClr val="dk1"/>
              </a:solidFill>
              <a:effectLst/>
              <a:uFillTx/>
              <a:latin typeface="Aptos"/>
            </a:endParaRPr>
          </a:p>
          <a:p>
            <a:pPr marL="228600" indent="0" algn="l" defTabSz="914400">
              <a:lnSpc>
                <a:spcPct val="90000"/>
              </a:lnSpc>
              <a:spcBef>
                <a:spcPts val="1191"/>
              </a:spcBef>
              <a:spcAft>
                <a:spcPts val="992"/>
              </a:spcAft>
              <a:buNone/>
            </a:pPr>
            <a:endParaRPr lang="en-US" sz="1000" b="0" u="none" strike="noStrike">
              <a:solidFill>
                <a:schemeClr val="dk1"/>
              </a:solidFill>
              <a:effectLst/>
              <a:uFillTx/>
              <a:latin typeface="Aptos"/>
            </a:endParaRPr>
          </a:p>
        </p:txBody>
      </p:sp>
      <p:pic>
        <p:nvPicPr>
          <p:cNvPr id="247" name="Picture 65"/>
          <p:cNvPicPr/>
          <p:nvPr/>
        </p:nvPicPr>
        <p:blipFill>
          <a:blip r:embed="rId2"/>
          <a:stretch/>
        </p:blipFill>
        <p:spPr>
          <a:xfrm>
            <a:off x="646920" y="991080"/>
            <a:ext cx="1289520" cy="558720"/>
          </a:xfrm>
          <a:prstGeom prst="rect">
            <a:avLst/>
          </a:prstGeom>
          <a:noFill/>
          <a:ln w="0">
            <a:noFill/>
          </a:ln>
        </p:spPr>
      </p:pic>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8" name="Picture 66"/>
          <p:cNvPicPr/>
          <p:nvPr/>
        </p:nvPicPr>
        <p:blipFill>
          <a:blip r:embed="rId1"/>
          <a:stretch/>
        </p:blipFill>
        <p:spPr>
          <a:xfrm>
            <a:off x="0" y="0"/>
            <a:ext cx="12191760" cy="6874920"/>
          </a:xfrm>
          <a:prstGeom prst="rect">
            <a:avLst/>
          </a:prstGeom>
          <a:noFill/>
          <a:ln w="0">
            <a:noFill/>
          </a:ln>
        </p:spPr>
      </p:pic>
      <p:sp>
        <p:nvSpPr>
          <p:cNvPr id="249"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Single Qubit</a:t>
            </a:r>
            <a:endParaRPr lang="en-US" sz="4400" b="0" u="none" strike="noStrike">
              <a:solidFill>
                <a:srgbClr val="FFFFFF"/>
              </a:solidFill>
              <a:effectLst/>
              <a:uFillTx/>
              <a:latin typeface="Aptos Display"/>
            </a:endParaRPr>
          </a:p>
        </p:txBody>
      </p:sp>
      <p:sp>
        <p:nvSpPr>
          <p:cNvPr id="250"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marL="228600" indent="0" algn="l" defTabSz="914400">
              <a:lnSpc>
                <a:spcPct val="90000"/>
              </a:lnSpc>
              <a:spcBef>
                <a:spcPts val="1191"/>
              </a:spcBef>
              <a:spcAft>
                <a:spcPts val="992"/>
              </a:spcAft>
              <a:buNone/>
            </a:pPr>
            <a:r>
              <a:rPr lang="en-US" sz="2800" b="0" u="none" strike="noStrike">
                <a:solidFill>
                  <a:schemeClr val="dk1"/>
                </a:solidFill>
                <a:effectLst/>
                <a:uFillTx/>
                <a:latin typeface="Aptos"/>
              </a:rPr>
              <a:t>In quantum computing, a qubit is the quantum mechanical analogue of the classical bit. However, what makes it special are it's inherent quantum mechanical properties of:</a:t>
            </a:r>
            <a:endParaRPr lang="en-US" sz="2800" b="0" u="none" strike="noStrike">
              <a:solidFill>
                <a:schemeClr val="dk1"/>
              </a:solidFill>
              <a:effectLst/>
              <a:uFillTx/>
              <a:latin typeface="Aptos"/>
            </a:endParaRPr>
          </a:p>
          <a:p>
            <a:pPr marL="228600" indent="-228600" algn="l" defTabSz="914400">
              <a:lnSpc>
                <a:spcPct val="90000"/>
              </a:lnSpc>
              <a:spcBef>
                <a:spcPts val="1191"/>
              </a:spcBef>
              <a:spcAft>
                <a:spcPts val="992"/>
              </a:spcAft>
              <a:buClr>
                <a:srgbClr val="000000"/>
              </a:buClr>
              <a:buFont typeface="Arial"/>
              <a:buChar char="•"/>
            </a:pPr>
            <a:r>
              <a:rPr lang="en-US" sz="2800" b="0" u="none" strike="noStrike">
                <a:solidFill>
                  <a:schemeClr val="dk1"/>
                </a:solidFill>
                <a:effectLst/>
                <a:uFillTx/>
                <a:latin typeface="Aptos"/>
              </a:rPr>
              <a:t>Superposition,</a:t>
            </a:r>
            <a:endParaRPr lang="en-US" sz="2800" b="0" u="none" strike="noStrike">
              <a:solidFill>
                <a:schemeClr val="dk1"/>
              </a:solidFill>
              <a:effectLst/>
              <a:uFillTx/>
              <a:latin typeface="Aptos"/>
            </a:endParaRPr>
          </a:p>
          <a:p>
            <a:pPr marL="228600" indent="-228600" algn="l" defTabSz="914400">
              <a:lnSpc>
                <a:spcPct val="90000"/>
              </a:lnSpc>
              <a:spcBef>
                <a:spcPts val="1191"/>
              </a:spcBef>
              <a:spcAft>
                <a:spcPts val="992"/>
              </a:spcAft>
              <a:buClr>
                <a:srgbClr val="000000"/>
              </a:buClr>
              <a:buFont typeface="Arial"/>
              <a:buChar char="•"/>
            </a:pPr>
            <a:r>
              <a:rPr lang="en-US" sz="2800" b="0" u="none" strike="noStrike">
                <a:solidFill>
                  <a:schemeClr val="dk1"/>
                </a:solidFill>
                <a:effectLst/>
                <a:uFillTx/>
                <a:latin typeface="Aptos"/>
              </a:rPr>
              <a:t>Entanglement, and</a:t>
            </a:r>
            <a:endParaRPr lang="en-US" sz="2800" b="0" u="none" strike="noStrike">
              <a:solidFill>
                <a:schemeClr val="dk1"/>
              </a:solidFill>
              <a:effectLst/>
              <a:uFillTx/>
              <a:latin typeface="Aptos"/>
            </a:endParaRPr>
          </a:p>
          <a:p>
            <a:pPr marL="228600" indent="-228600" algn="l" defTabSz="914400">
              <a:lnSpc>
                <a:spcPct val="90000"/>
              </a:lnSpc>
              <a:spcBef>
                <a:spcPts val="1191"/>
              </a:spcBef>
              <a:spcAft>
                <a:spcPts val="992"/>
              </a:spcAft>
              <a:buClr>
                <a:srgbClr val="000000"/>
              </a:buClr>
              <a:buFont typeface="Arial"/>
              <a:buChar char="•"/>
            </a:pPr>
            <a:r>
              <a:rPr lang="en-US" sz="2800" b="0" u="none" strike="noStrike">
                <a:solidFill>
                  <a:schemeClr val="dk1"/>
                </a:solidFill>
                <a:effectLst/>
                <a:uFillTx/>
                <a:latin typeface="Aptos"/>
              </a:rPr>
              <a:t>Interference.</a:t>
            </a:r>
            <a:endParaRPr lang="en-US" sz="2800" b="0" u="none" strike="noStrike">
              <a:solidFill>
                <a:schemeClr val="dk1"/>
              </a:solidFill>
              <a:effectLst/>
              <a:uFillTx/>
              <a:latin typeface="Aptos"/>
            </a:endParaRPr>
          </a:p>
        </p:txBody>
      </p:sp>
      <p:pic>
        <p:nvPicPr>
          <p:cNvPr id="251" name="Picture 67"/>
          <p:cNvPicPr/>
          <p:nvPr/>
        </p:nvPicPr>
        <p:blipFill>
          <a:blip r:embed="rId2"/>
          <a:stretch/>
        </p:blipFill>
        <p:spPr>
          <a:xfrm>
            <a:off x="646920" y="991080"/>
            <a:ext cx="1289520" cy="558720"/>
          </a:xfrm>
          <a:prstGeom prst="rect">
            <a:avLst/>
          </a:prstGeom>
          <a:noFill/>
          <a:ln w="0">
            <a:noFill/>
          </a:ln>
        </p:spPr>
      </p:pic>
      <p:pic>
        <p:nvPicPr>
          <p:cNvPr id="252" name=""/>
          <p:cNvPicPr/>
          <p:nvPr/>
        </p:nvPicPr>
        <p:blipFill>
          <a:blip r:embed="rId3"/>
          <a:stretch/>
        </p:blipFill>
        <p:spPr>
          <a:xfrm>
            <a:off x="8610480" y="3610440"/>
            <a:ext cx="3048120" cy="3247560"/>
          </a:xfrm>
          <a:prstGeom prst="rect">
            <a:avLst/>
          </a:prstGeom>
          <a:noFill/>
          <a:ln w="0">
            <a:noFill/>
          </a:ln>
        </p:spPr>
      </p:pic>
      <p:pic>
        <p:nvPicPr>
          <p:cNvPr id="253" name=""/>
          <p:cNvPicPr/>
          <p:nvPr/>
        </p:nvPicPr>
        <p:blipFill>
          <a:blip r:embed="rId4"/>
          <a:stretch/>
        </p:blipFill>
        <p:spPr>
          <a:xfrm>
            <a:off x="5715720" y="4668120"/>
            <a:ext cx="2513880" cy="1275480"/>
          </a:xfrm>
          <a:prstGeom prst="rect">
            <a:avLst/>
          </a:prstGeom>
          <a:noFill/>
          <a:ln w="0">
            <a:noFill/>
          </a:ln>
        </p:spPr>
      </p:pic>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4" name="Picture 68"/>
          <p:cNvPicPr/>
          <p:nvPr/>
        </p:nvPicPr>
        <p:blipFill>
          <a:blip r:embed="rId1"/>
          <a:stretch/>
        </p:blipFill>
        <p:spPr>
          <a:xfrm>
            <a:off x="0" y="0"/>
            <a:ext cx="12191760" cy="6874920"/>
          </a:xfrm>
          <a:prstGeom prst="rect">
            <a:avLst/>
          </a:prstGeom>
          <a:noFill/>
          <a:ln w="0">
            <a:noFill/>
          </a:ln>
        </p:spPr>
      </p:pic>
      <p:sp>
        <p:nvSpPr>
          <p:cNvPr id="25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Superposition</a:t>
            </a:r>
            <a:endParaRPr lang="en-US" sz="4400" b="0" u="none" strike="noStrike">
              <a:solidFill>
                <a:srgbClr val="FFFFFF"/>
              </a:solidFill>
              <a:effectLst/>
              <a:uFillTx/>
              <a:latin typeface="Aptos Display"/>
            </a:endParaRPr>
          </a:p>
        </p:txBody>
      </p:sp>
      <p:sp>
        <p:nvSpPr>
          <p:cNvPr id="256"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marL="228600" indent="0" algn="l" defTabSz="914400">
              <a:lnSpc>
                <a:spcPct val="90000"/>
              </a:lnSpc>
              <a:spcBef>
                <a:spcPts val="1191"/>
              </a:spcBef>
              <a:spcAft>
                <a:spcPts val="992"/>
              </a:spcAft>
              <a:buNone/>
            </a:pPr>
            <a:r>
              <a:rPr lang="en-US" sz="2400" b="0" u="none" strike="noStrike">
                <a:solidFill>
                  <a:schemeClr val="dk1"/>
                </a:solidFill>
                <a:effectLst/>
                <a:uFillTx/>
                <a:latin typeface="Aptos"/>
              </a:rPr>
              <a:t>A special feature of a qubit, is that it can exist in a quantum mechanical state known as superposition. A classical bit a coin flip can either end up landing heads or tails. A qubit on the other hand, is like the coin being flipped, suspended and spinning in the air, both heads and tails</a:t>
            </a:r>
            <a:br>
              <a:rPr sz="2400"/>
            </a:br>
            <a:r>
              <a:rPr lang="en-US" sz="2400" b="0" u="none" strike="noStrike">
                <a:solidFill>
                  <a:schemeClr val="dk1"/>
                </a:solidFill>
                <a:effectLst/>
                <a:uFillTx/>
                <a:latin typeface="Aptos"/>
              </a:rPr>
              <a:t>simultaneously. i.e. it exists in a quantum state</a:t>
            </a:r>
            <a:br>
              <a:rPr sz="2400"/>
            </a:br>
            <a:r>
              <a:rPr lang="en-US" sz="2400" b="0" u="none" strike="noStrike">
                <a:solidFill>
                  <a:schemeClr val="dk1"/>
                </a:solidFill>
                <a:effectLst/>
                <a:uFillTx/>
                <a:latin typeface="Aptos"/>
              </a:rPr>
              <a:t>that combines both possibilities</a:t>
            </a:r>
            <a:br>
              <a:rPr sz="2400"/>
            </a:br>
            <a:r>
              <a:rPr lang="en-US" sz="2400" b="0" u="none" strike="noStrike">
                <a:solidFill>
                  <a:schemeClr val="dk1"/>
                </a:solidFill>
                <a:effectLst/>
                <a:uFillTx/>
                <a:latin typeface="Aptos"/>
              </a:rPr>
              <a:t>until measured.</a:t>
            </a:r>
            <a:endParaRPr lang="en-US" sz="2400" b="0" u="none" strike="noStrike">
              <a:solidFill>
                <a:schemeClr val="dk1"/>
              </a:solidFill>
              <a:effectLst/>
              <a:uFillTx/>
              <a:latin typeface="Aptos"/>
            </a:endParaRPr>
          </a:p>
        </p:txBody>
      </p:sp>
      <p:pic>
        <p:nvPicPr>
          <p:cNvPr id="257" name="Picture 69"/>
          <p:cNvPicPr/>
          <p:nvPr/>
        </p:nvPicPr>
        <p:blipFill>
          <a:blip r:embed="rId2"/>
          <a:stretch/>
        </p:blipFill>
        <p:spPr>
          <a:xfrm>
            <a:off x="646920" y="991080"/>
            <a:ext cx="1289520" cy="558720"/>
          </a:xfrm>
          <a:prstGeom prst="rect">
            <a:avLst/>
          </a:prstGeom>
          <a:noFill/>
          <a:ln w="0">
            <a:noFill/>
          </a:ln>
        </p:spPr>
      </p:pic>
      <p:pic>
        <p:nvPicPr>
          <p:cNvPr id="258" name=""/>
          <p:cNvPicPr/>
          <p:nvPr/>
        </p:nvPicPr>
        <p:blipFill>
          <a:blip r:embed="rId3"/>
          <a:stretch/>
        </p:blipFill>
        <p:spPr>
          <a:xfrm>
            <a:off x="5715720" y="4668120"/>
            <a:ext cx="2513880" cy="1275480"/>
          </a:xfrm>
          <a:prstGeom prst="rect">
            <a:avLst/>
          </a:prstGeom>
          <a:noFill/>
          <a:ln w="0">
            <a:noFill/>
          </a:ln>
        </p:spPr>
      </p:pic>
      <p:pic>
        <p:nvPicPr>
          <p:cNvPr id="259" name=""/>
          <p:cNvPicPr/>
          <p:nvPr/>
        </p:nvPicPr>
        <p:blipFill>
          <a:blip r:embed="rId4"/>
          <a:stretch/>
        </p:blipFill>
        <p:spPr>
          <a:xfrm>
            <a:off x="6172200" y="4772880"/>
            <a:ext cx="2151720" cy="1170720"/>
          </a:xfrm>
          <a:prstGeom prst="rect">
            <a:avLst/>
          </a:prstGeom>
          <a:noFill/>
          <a:ln w="0">
            <a:noFill/>
          </a:ln>
        </p:spPr>
      </p:pic>
      <p:pic>
        <p:nvPicPr>
          <p:cNvPr id="260" name=""/>
          <p:cNvPicPr/>
          <p:nvPr/>
        </p:nvPicPr>
        <p:blipFill>
          <a:blip r:embed="rId5"/>
          <a:stretch/>
        </p:blipFill>
        <p:spPr>
          <a:xfrm>
            <a:off x="8686800" y="3714120"/>
            <a:ext cx="2977200" cy="3143880"/>
          </a:xfrm>
          <a:prstGeom prst="rect">
            <a:avLst/>
          </a:prstGeom>
          <a:noFill/>
          <a:ln w="0">
            <a:noFill/>
          </a:ln>
        </p:spPr>
      </p:pic>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1" name="Picture 70"/>
          <p:cNvPicPr/>
          <p:nvPr/>
        </p:nvPicPr>
        <p:blipFill>
          <a:blip r:embed="rId1"/>
          <a:stretch/>
        </p:blipFill>
        <p:spPr>
          <a:xfrm>
            <a:off x="0" y="0"/>
            <a:ext cx="12191760" cy="6874920"/>
          </a:xfrm>
          <a:prstGeom prst="rect">
            <a:avLst/>
          </a:prstGeom>
          <a:noFill/>
          <a:ln w="0">
            <a:noFill/>
          </a:ln>
        </p:spPr>
      </p:pic>
      <p:sp>
        <p:nvSpPr>
          <p:cNvPr id="262"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Interference</a:t>
            </a:r>
            <a:endParaRPr lang="en-US" sz="4400" b="0" u="none" strike="noStrike">
              <a:solidFill>
                <a:srgbClr val="FFFFFF"/>
              </a:solidFill>
              <a:effectLst/>
              <a:uFillTx/>
              <a:latin typeface="Aptos Display"/>
            </a:endParaRPr>
          </a:p>
        </p:txBody>
      </p:sp>
      <p:sp>
        <p:nvSpPr>
          <p:cNvPr id="263"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marL="228600" indent="0" algn="l" defTabSz="914400">
              <a:lnSpc>
                <a:spcPct val="90000"/>
              </a:lnSpc>
              <a:spcBef>
                <a:spcPts val="1191"/>
              </a:spcBef>
              <a:spcAft>
                <a:spcPts val="992"/>
              </a:spcAft>
              <a:buNone/>
            </a:pPr>
            <a:r>
              <a:rPr lang="en-US" sz="2400" b="0" u="none" strike="noStrike">
                <a:solidFill>
                  <a:schemeClr val="dk1"/>
                </a:solidFill>
                <a:effectLst/>
                <a:uFillTx/>
                <a:latin typeface="Aptos"/>
              </a:rPr>
              <a:t>Intuition would lead one to believe that two superpositions applied to the quantum state should give equal probability of meaning either 0 or 1. However, the two superpositions instead interfere </a:t>
            </a:r>
            <a:r>
              <a:rPr lang="en-US" sz="2400" b="1" u="none" strike="noStrike">
                <a:solidFill>
                  <a:schemeClr val="dk1"/>
                </a:solidFill>
                <a:effectLst/>
                <a:uFillTx/>
                <a:latin typeface="Aptos"/>
              </a:rPr>
              <a:t>constructively</a:t>
            </a:r>
            <a:r>
              <a:rPr lang="en-US" sz="2400" b="0" u="none" strike="noStrike">
                <a:solidFill>
                  <a:schemeClr val="dk1"/>
                </a:solidFill>
                <a:effectLst/>
                <a:uFillTx/>
                <a:latin typeface="Aptos"/>
              </a:rPr>
              <a:t> and </a:t>
            </a:r>
            <a:r>
              <a:rPr lang="en-US" sz="2400" b="1" u="none" strike="noStrike">
                <a:solidFill>
                  <a:schemeClr val="dk1"/>
                </a:solidFill>
                <a:effectLst/>
                <a:uFillTx/>
                <a:latin typeface="Aptos"/>
              </a:rPr>
              <a:t>destructive</a:t>
            </a:r>
            <a:r>
              <a:rPr lang="en-US" sz="2400" b="0" u="none" strike="noStrike">
                <a:solidFill>
                  <a:schemeClr val="dk1"/>
                </a:solidFill>
                <a:effectLst/>
                <a:uFillTx/>
                <a:latin typeface="Aptos"/>
              </a:rPr>
              <a:t>, resulting in the identity.</a:t>
            </a:r>
            <a:endParaRPr lang="en-US" sz="2400" b="0" u="none" strike="noStrike">
              <a:solidFill>
                <a:schemeClr val="dk1"/>
              </a:solidFill>
              <a:effectLst/>
              <a:uFillTx/>
              <a:latin typeface="Aptos"/>
            </a:endParaRPr>
          </a:p>
          <a:p>
            <a:pPr marL="228600" indent="0" algn="l" defTabSz="914400">
              <a:lnSpc>
                <a:spcPct val="90000"/>
              </a:lnSpc>
              <a:spcBef>
                <a:spcPts val="1191"/>
              </a:spcBef>
              <a:spcAft>
                <a:spcPts val="992"/>
              </a:spcAft>
              <a:buNone/>
            </a:pPr>
            <a:r>
              <a:rPr lang="en-US" sz="2400" b="0" u="none" strike="noStrike">
                <a:solidFill>
                  <a:schemeClr val="dk1"/>
                </a:solidFill>
                <a:effectLst/>
                <a:uFillTx/>
                <a:latin typeface="Aptos"/>
              </a:rPr>
              <a:t>To put it more plainly, quantum algorithms achieve exponential speedup because the amplitudes interfere - not because quantum computer </a:t>
            </a:r>
            <a:r>
              <a:rPr lang="en-US" sz="2400" b="0" i="1" u="none" strike="noStrike">
                <a:solidFill>
                  <a:schemeClr val="dk1"/>
                </a:solidFill>
                <a:effectLst/>
                <a:uFillTx/>
                <a:latin typeface="Aptos"/>
              </a:rPr>
              <a:t>"try every answer concurrently"</a:t>
            </a:r>
            <a:r>
              <a:rPr lang="en-US" sz="2400" b="0" u="none" strike="noStrike">
                <a:solidFill>
                  <a:schemeClr val="dk1"/>
                </a:solidFill>
                <a:effectLst/>
                <a:uFillTx/>
                <a:latin typeface="Aptos"/>
              </a:rPr>
              <a:t>.</a:t>
            </a:r>
            <a:endParaRPr lang="en-US" sz="2400" b="0" u="none" strike="noStrike">
              <a:solidFill>
                <a:schemeClr val="dk1"/>
              </a:solidFill>
              <a:effectLst/>
              <a:uFillTx/>
              <a:latin typeface="Aptos"/>
            </a:endParaRPr>
          </a:p>
          <a:p>
            <a:pPr marL="228600" indent="0" algn="l" defTabSz="914400">
              <a:lnSpc>
                <a:spcPct val="90000"/>
              </a:lnSpc>
              <a:spcBef>
                <a:spcPts val="1191"/>
              </a:spcBef>
              <a:spcAft>
                <a:spcPts val="992"/>
              </a:spcAft>
              <a:buNone/>
            </a:pPr>
            <a:endParaRPr lang="en-US" sz="2400" b="0" u="none" strike="noStrike">
              <a:solidFill>
                <a:schemeClr val="dk1"/>
              </a:solidFill>
              <a:effectLst/>
              <a:uFillTx/>
              <a:latin typeface="Aptos"/>
            </a:endParaRPr>
          </a:p>
        </p:txBody>
      </p:sp>
      <p:pic>
        <p:nvPicPr>
          <p:cNvPr id="264" name="Picture 71"/>
          <p:cNvPicPr/>
          <p:nvPr/>
        </p:nvPicPr>
        <p:blipFill>
          <a:blip r:embed="rId2"/>
          <a:stretch/>
        </p:blipFill>
        <p:spPr>
          <a:xfrm>
            <a:off x="646920" y="991080"/>
            <a:ext cx="1289520" cy="558720"/>
          </a:xfrm>
          <a:prstGeom prst="rect">
            <a:avLst/>
          </a:prstGeom>
          <a:noFill/>
          <a:ln w="0">
            <a:noFill/>
          </a:ln>
        </p:spPr>
      </p:pic>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5" name="Picture 72"/>
          <p:cNvPicPr/>
          <p:nvPr/>
        </p:nvPicPr>
        <p:blipFill>
          <a:blip r:embed="rId1"/>
          <a:stretch/>
        </p:blipFill>
        <p:spPr>
          <a:xfrm>
            <a:off x="0" y="0"/>
            <a:ext cx="12191760" cy="6874920"/>
          </a:xfrm>
          <a:prstGeom prst="rect">
            <a:avLst/>
          </a:prstGeom>
          <a:noFill/>
          <a:ln w="0">
            <a:noFill/>
          </a:ln>
        </p:spPr>
      </p:pic>
      <p:sp>
        <p:nvSpPr>
          <p:cNvPr id="266" name="PlaceHolder 1"/>
          <p:cNvSpPr>
            <a:spLocks noGrp="1"/>
          </p:cNvSpPr>
          <p:nvPr>
            <p:ph type="title"/>
          </p:nvPr>
        </p:nvSpPr>
        <p:spPr>
          <a:xfrm>
            <a:off x="3377160" y="719280"/>
            <a:ext cx="873864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Two Qubit Entanglement</a:t>
            </a:r>
            <a:endParaRPr lang="en-US" sz="4400" b="0" u="none" strike="noStrike">
              <a:solidFill>
                <a:srgbClr val="FFFFFF"/>
              </a:solidFill>
              <a:effectLst/>
              <a:uFillTx/>
              <a:latin typeface="Aptos Display"/>
            </a:endParaRPr>
          </a:p>
        </p:txBody>
      </p:sp>
      <p:sp>
        <p:nvSpPr>
          <p:cNvPr id="267"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marL="228600" indent="0" algn="l" defTabSz="914400">
              <a:lnSpc>
                <a:spcPct val="90000"/>
              </a:lnSpc>
              <a:spcBef>
                <a:spcPts val="1191"/>
              </a:spcBef>
              <a:spcAft>
                <a:spcPts val="992"/>
              </a:spcAft>
              <a:buNone/>
            </a:pPr>
            <a:r>
              <a:rPr lang="en-US" sz="2400" b="0" u="none" strike="noStrike">
                <a:solidFill>
                  <a:schemeClr val="dk1"/>
                </a:solidFill>
                <a:effectLst/>
                <a:uFillTx/>
                <a:latin typeface="Aptos"/>
              </a:rPr>
              <a:t>Once entangled, the two qubits act as a single quantum mechanical system.</a:t>
            </a:r>
            <a:endParaRPr lang="en-US" sz="2400" b="0" u="none" strike="noStrike">
              <a:solidFill>
                <a:schemeClr val="dk1"/>
              </a:solidFill>
              <a:effectLst/>
              <a:uFillTx/>
              <a:latin typeface="Aptos"/>
            </a:endParaRPr>
          </a:p>
        </p:txBody>
      </p:sp>
      <p:pic>
        <p:nvPicPr>
          <p:cNvPr id="268" name="Picture 73"/>
          <p:cNvPicPr/>
          <p:nvPr/>
        </p:nvPicPr>
        <p:blipFill>
          <a:blip r:embed="rId2"/>
          <a:stretch/>
        </p:blipFill>
        <p:spPr>
          <a:xfrm>
            <a:off x="646920" y="991080"/>
            <a:ext cx="1289520" cy="558720"/>
          </a:xfrm>
          <a:prstGeom prst="rect">
            <a:avLst/>
          </a:prstGeom>
          <a:noFill/>
          <a:ln w="0">
            <a:noFill/>
          </a:ln>
        </p:spPr>
      </p:pic>
      <p:pic>
        <p:nvPicPr>
          <p:cNvPr id="269" name=""/>
          <p:cNvPicPr/>
          <p:nvPr/>
        </p:nvPicPr>
        <p:blipFill>
          <a:blip r:embed="rId3"/>
          <a:stretch/>
        </p:blipFill>
        <p:spPr>
          <a:xfrm>
            <a:off x="4554000" y="3429000"/>
            <a:ext cx="3447000" cy="2161440"/>
          </a:xfrm>
          <a:prstGeom prst="rect">
            <a:avLst/>
          </a:prstGeom>
          <a:noFill/>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9" name="Picture 78"/>
          <p:cNvPicPr/>
          <p:nvPr/>
        </p:nvPicPr>
        <p:blipFill>
          <a:blip r:embed="rId1"/>
          <a:stretch/>
        </p:blipFill>
        <p:spPr>
          <a:xfrm>
            <a:off x="0" y="0"/>
            <a:ext cx="12191760" cy="6874920"/>
          </a:xfrm>
          <a:prstGeom prst="rect">
            <a:avLst/>
          </a:prstGeom>
          <a:noFill/>
          <a:ln w="0">
            <a:noFill/>
          </a:ln>
        </p:spPr>
      </p:pic>
      <p:sp>
        <p:nvSpPr>
          <p:cNvPr id="90" name="PlaceHolder 1"/>
          <p:cNvSpPr>
            <a:spLocks noGrp="1"/>
          </p:cNvSpPr>
          <p:nvPr>
            <p:ph type="title"/>
          </p:nvPr>
        </p:nvSpPr>
        <p:spPr>
          <a:xfrm>
            <a:off x="3377160" y="719280"/>
            <a:ext cx="873864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Quantum Computing Use Cases</a:t>
            </a:r>
            <a:endParaRPr lang="en-US" sz="4400" b="0" u="none" strike="noStrike">
              <a:solidFill>
                <a:srgbClr val="FFFFFF"/>
              </a:solidFill>
              <a:effectLst/>
              <a:uFillTx/>
              <a:latin typeface="Aptos Display"/>
            </a:endParaRPr>
          </a:p>
        </p:txBody>
      </p:sp>
      <p:pic>
        <p:nvPicPr>
          <p:cNvPr id="91" name="Picture 79"/>
          <p:cNvPicPr/>
          <p:nvPr/>
        </p:nvPicPr>
        <p:blipFill>
          <a:blip r:embed="rId2"/>
          <a:stretch/>
        </p:blipFill>
        <p:spPr>
          <a:xfrm>
            <a:off x="646920" y="991080"/>
            <a:ext cx="1289520" cy="558720"/>
          </a:xfrm>
          <a:prstGeom prst="rect">
            <a:avLst/>
          </a:prstGeom>
          <a:noFill/>
          <a:ln w="0">
            <a:noFill/>
          </a:ln>
        </p:spPr>
      </p:pic>
      <p:pic>
        <p:nvPicPr>
          <p:cNvPr id="92" name=""/>
          <p:cNvPicPr/>
          <p:nvPr/>
        </p:nvPicPr>
        <p:blipFill>
          <a:blip r:embed="rId3"/>
          <a:stretch/>
        </p:blipFill>
        <p:spPr>
          <a:xfrm>
            <a:off x="0" y="2515680"/>
            <a:ext cx="4062600" cy="2284920"/>
          </a:xfrm>
          <a:prstGeom prst="rect">
            <a:avLst/>
          </a:prstGeom>
          <a:noFill/>
          <a:ln w="0">
            <a:noFill/>
          </a:ln>
        </p:spPr>
      </p:pic>
      <p:pic>
        <p:nvPicPr>
          <p:cNvPr id="93" name=""/>
          <p:cNvPicPr/>
          <p:nvPr/>
        </p:nvPicPr>
        <p:blipFill>
          <a:blip r:embed="rId4"/>
          <a:stretch/>
        </p:blipFill>
        <p:spPr>
          <a:xfrm>
            <a:off x="4114800" y="3429000"/>
            <a:ext cx="3991680" cy="2656440"/>
          </a:xfrm>
          <a:prstGeom prst="rect">
            <a:avLst/>
          </a:prstGeom>
          <a:noFill/>
          <a:ln w="0">
            <a:noFill/>
          </a:ln>
        </p:spPr>
      </p:pic>
      <p:pic>
        <p:nvPicPr>
          <p:cNvPr id="94" name=""/>
          <p:cNvPicPr/>
          <p:nvPr/>
        </p:nvPicPr>
        <p:blipFill>
          <a:blip r:embed="rId5"/>
          <a:stretch/>
        </p:blipFill>
        <p:spPr>
          <a:xfrm>
            <a:off x="8229600" y="4268160"/>
            <a:ext cx="3886200" cy="2589840"/>
          </a:xfrm>
          <a:prstGeom prst="rect">
            <a:avLst/>
          </a:prstGeom>
          <a:noFill/>
          <a:ln w="0">
            <a:noFill/>
          </a:ln>
        </p:spPr>
      </p:pic>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0" name="Picture 74"/>
          <p:cNvPicPr/>
          <p:nvPr/>
        </p:nvPicPr>
        <p:blipFill>
          <a:blip r:embed="rId1"/>
          <a:stretch/>
        </p:blipFill>
        <p:spPr>
          <a:xfrm>
            <a:off x="0" y="0"/>
            <a:ext cx="12191760" cy="6874920"/>
          </a:xfrm>
          <a:prstGeom prst="rect">
            <a:avLst/>
          </a:prstGeom>
          <a:noFill/>
          <a:ln w="0">
            <a:noFill/>
          </a:ln>
        </p:spPr>
      </p:pic>
      <p:sp>
        <p:nvSpPr>
          <p:cNvPr id="271" name="PlaceHolder 1"/>
          <p:cNvSpPr>
            <a:spLocks noGrp="1"/>
          </p:cNvSpPr>
          <p:nvPr>
            <p:ph type="title"/>
          </p:nvPr>
        </p:nvSpPr>
        <p:spPr>
          <a:xfrm>
            <a:off x="3377160" y="719280"/>
            <a:ext cx="873864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Coin Flips</a:t>
            </a:r>
            <a:endParaRPr lang="en-US" sz="4400" b="0" u="none" strike="noStrike">
              <a:solidFill>
                <a:srgbClr val="FFFFFF"/>
              </a:solidFill>
              <a:effectLst/>
              <a:uFillTx/>
              <a:latin typeface="Aptos Display"/>
            </a:endParaRPr>
          </a:p>
        </p:txBody>
      </p:sp>
      <p:sp>
        <p:nvSpPr>
          <p:cNvPr id="272" name="PlaceHolder 2"/>
          <p:cNvSpPr>
            <a:spLocks noGrp="1"/>
          </p:cNvSpPr>
          <p:nvPr>
            <p:ph/>
          </p:nvPr>
        </p:nvSpPr>
        <p:spPr>
          <a:xfrm>
            <a:off x="1715040" y="2286000"/>
            <a:ext cx="9486360" cy="4131000"/>
          </a:xfrm>
          <a:prstGeom prst="rect">
            <a:avLst/>
          </a:prstGeom>
          <a:noFill/>
          <a:ln w="0">
            <a:noFill/>
          </a:ln>
        </p:spPr>
        <p:txBody>
          <a:bodyPr lIns="91440" tIns="45720" rIns="91440" bIns="45720" anchor="t">
            <a:noAutofit/>
          </a:bodyPr>
          <a:p>
            <a:pPr marL="228600" indent="0" algn="l" defTabSz="914400">
              <a:lnSpc>
                <a:spcPct val="90000"/>
              </a:lnSpc>
              <a:spcBef>
                <a:spcPts val="1191"/>
              </a:spcBef>
              <a:spcAft>
                <a:spcPts val="992"/>
              </a:spcAft>
              <a:buNone/>
            </a:pPr>
            <a:r>
              <a:rPr lang="en-US" sz="2800" b="0" u="none" strike="noStrike">
                <a:solidFill>
                  <a:schemeClr val="dk1"/>
                </a:solidFill>
                <a:effectLst/>
                <a:uFillTx/>
                <a:latin typeface="Aptos"/>
              </a:rPr>
              <a:t>Imagine flipping two coins 1000 times. Each time covering the coins so that you could not see whether either was heads or tails. The previous entanglement result, would be equivalent to: everytime any single coin is revealed to be either heads or tails, the other coin would also correspond exactly...</a:t>
            </a:r>
            <a:endParaRPr lang="en-US" sz="2800" b="0" u="none" strike="noStrike">
              <a:solidFill>
                <a:schemeClr val="dk1"/>
              </a:solidFill>
              <a:effectLst/>
              <a:uFillTx/>
              <a:latin typeface="Aptos"/>
            </a:endParaRPr>
          </a:p>
        </p:txBody>
      </p:sp>
      <p:pic>
        <p:nvPicPr>
          <p:cNvPr id="273" name="Picture 75"/>
          <p:cNvPicPr/>
          <p:nvPr/>
        </p:nvPicPr>
        <p:blipFill>
          <a:blip r:embed="rId2"/>
          <a:stretch/>
        </p:blipFill>
        <p:spPr>
          <a:xfrm>
            <a:off x="646920" y="991080"/>
            <a:ext cx="1289520" cy="558720"/>
          </a:xfrm>
          <a:prstGeom prst="rect">
            <a:avLst/>
          </a:prstGeom>
          <a:noFill/>
          <a:ln w="0">
            <a:noFill/>
          </a:ln>
        </p:spPr>
      </p:pic>
      <p:pic>
        <p:nvPicPr>
          <p:cNvPr id="274" name=""/>
          <p:cNvPicPr/>
          <p:nvPr/>
        </p:nvPicPr>
        <p:blipFill>
          <a:blip r:embed="rId3"/>
          <a:stretch/>
        </p:blipFill>
        <p:spPr>
          <a:xfrm>
            <a:off x="8690040" y="4241160"/>
            <a:ext cx="2470320" cy="2616840"/>
          </a:xfrm>
          <a:prstGeom prst="rect">
            <a:avLst/>
          </a:prstGeom>
          <a:noFill/>
          <a:ln w="0">
            <a:noFill/>
          </a:ln>
        </p:spPr>
      </p:pic>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5" name="Picture 3"/>
          <p:cNvPicPr/>
          <p:nvPr/>
        </p:nvPicPr>
        <p:blipFill>
          <a:blip r:embed="rId1"/>
          <a:stretch/>
        </p:blipFill>
        <p:spPr>
          <a:xfrm>
            <a:off x="0" y="0"/>
            <a:ext cx="12191760" cy="6874920"/>
          </a:xfrm>
          <a:prstGeom prst="rect">
            <a:avLst/>
          </a:prstGeom>
          <a:noFill/>
          <a:ln w="0">
            <a:noFill/>
          </a:ln>
        </p:spPr>
      </p:pic>
      <p:sp>
        <p:nvSpPr>
          <p:cNvPr id="276" name="PlaceHolder 1"/>
          <p:cNvSpPr>
            <a:spLocks noGrp="1"/>
          </p:cNvSpPr>
          <p:nvPr>
            <p:ph type="title"/>
          </p:nvPr>
        </p:nvSpPr>
        <p:spPr>
          <a:xfrm>
            <a:off x="7121160" y="2370960"/>
            <a:ext cx="5070600" cy="1325160"/>
          </a:xfrm>
          <a:prstGeom prst="rect">
            <a:avLst/>
          </a:prstGeom>
          <a:noFill/>
          <a:ln w="0">
            <a:noFill/>
          </a:ln>
        </p:spPr>
        <p:txBody>
          <a:bodyPr lIns="91440" tIns="45720" rIns="91440" bIns="45720" anchor="ctr">
            <a:normAutofit/>
          </a:bodyPr>
          <a:p>
            <a:pPr indent="0" algn="l" defTabSz="914400">
              <a:lnSpc>
                <a:spcPct val="90000"/>
              </a:lnSpc>
              <a:buNone/>
            </a:pPr>
            <a:r>
              <a:rPr lang="en-US" sz="4400" b="1" u="none" strike="noStrike">
                <a:solidFill>
                  <a:schemeClr val="lt1"/>
                </a:solidFill>
                <a:effectLst/>
                <a:uFillTx/>
                <a:latin typeface="Gotham Bold"/>
              </a:rPr>
              <a:t>THANK YOU</a:t>
            </a:r>
            <a:endParaRPr lang="en-US" sz="4400" b="0" u="none" strike="noStrike">
              <a:solidFill>
                <a:schemeClr val="dk1"/>
              </a:solidFill>
              <a:effectLst/>
              <a:uFillTx/>
              <a:latin typeface="Aptos Display"/>
            </a:endParaRPr>
          </a:p>
        </p:txBody>
      </p:sp>
      <p:pic>
        <p:nvPicPr>
          <p:cNvPr id="277" name="Picture 4"/>
          <p:cNvPicPr/>
          <p:nvPr/>
        </p:nvPicPr>
        <p:blipFill>
          <a:blip r:embed="rId2"/>
          <a:stretch/>
        </p:blipFill>
        <p:spPr>
          <a:xfrm>
            <a:off x="1668240" y="3242520"/>
            <a:ext cx="3222360" cy="1396080"/>
          </a:xfrm>
          <a:prstGeom prst="rect">
            <a:avLst/>
          </a:prstGeom>
          <a:noFill/>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5" name="Picture 8"/>
          <p:cNvPicPr/>
          <p:nvPr/>
        </p:nvPicPr>
        <p:blipFill>
          <a:blip r:embed="rId1"/>
          <a:stretch/>
        </p:blipFill>
        <p:spPr>
          <a:xfrm>
            <a:off x="0" y="0"/>
            <a:ext cx="12191760" cy="6874920"/>
          </a:xfrm>
          <a:prstGeom prst="rect">
            <a:avLst/>
          </a:prstGeom>
          <a:noFill/>
          <a:ln w="0">
            <a:noFill/>
          </a:ln>
        </p:spPr>
      </p:pic>
      <p:sp>
        <p:nvSpPr>
          <p:cNvPr id="96"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Quantum Computing Horizon</a:t>
            </a:r>
            <a:endParaRPr lang="en-US" sz="4400" b="0" u="none" strike="noStrike">
              <a:solidFill>
                <a:srgbClr val="FFFFFF"/>
              </a:solidFill>
              <a:effectLst/>
              <a:uFillTx/>
              <a:latin typeface="Aptos Display"/>
            </a:endParaRPr>
          </a:p>
        </p:txBody>
      </p:sp>
      <p:pic>
        <p:nvPicPr>
          <p:cNvPr id="97" name=""/>
          <p:cNvPicPr/>
          <p:nvPr/>
        </p:nvPicPr>
        <p:blipFill>
          <a:blip r:embed="rId2"/>
          <a:stretch/>
        </p:blipFill>
        <p:spPr>
          <a:xfrm>
            <a:off x="1828800" y="2057400"/>
            <a:ext cx="9152280" cy="4800600"/>
          </a:xfrm>
          <a:prstGeom prst="rect">
            <a:avLst/>
          </a:prstGeom>
          <a:noFill/>
          <a:ln w="0">
            <a:noFill/>
          </a:ln>
        </p:spPr>
      </p:pic>
      <p:sp>
        <p:nvSpPr>
          <p:cNvPr id="98"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99" name="Picture 9"/>
          <p:cNvPicPr/>
          <p:nvPr/>
        </p:nvPicPr>
        <p:blipFill>
          <a:blip r:embed="rId3"/>
          <a:stretch/>
        </p:blipFill>
        <p:spPr>
          <a:xfrm>
            <a:off x="646920" y="991080"/>
            <a:ext cx="1289520" cy="558720"/>
          </a:xfrm>
          <a:prstGeom prst="rect">
            <a:avLst/>
          </a:prstGeom>
          <a:noFill/>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0" name="Picture 30"/>
          <p:cNvPicPr/>
          <p:nvPr/>
        </p:nvPicPr>
        <p:blipFill>
          <a:blip r:embed="rId1"/>
          <a:stretch/>
        </p:blipFill>
        <p:spPr>
          <a:xfrm>
            <a:off x="0" y="0"/>
            <a:ext cx="12191760" cy="6874920"/>
          </a:xfrm>
          <a:prstGeom prst="rect">
            <a:avLst/>
          </a:prstGeom>
          <a:noFill/>
          <a:ln w="0">
            <a:noFill/>
          </a:ln>
        </p:spPr>
      </p:pic>
      <p:sp>
        <p:nvSpPr>
          <p:cNvPr id="101"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Overview</a:t>
            </a:r>
            <a:endParaRPr lang="en-US" sz="4400" b="0" u="none" strike="noStrike">
              <a:solidFill>
                <a:srgbClr val="FFFFFF"/>
              </a:solidFill>
              <a:effectLst/>
              <a:uFillTx/>
              <a:latin typeface="Aptos Display"/>
            </a:endParaRPr>
          </a:p>
        </p:txBody>
      </p:sp>
      <p:sp>
        <p:nvSpPr>
          <p:cNvPr id="102"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03" name="Picture 31"/>
          <p:cNvPicPr/>
          <p:nvPr/>
        </p:nvPicPr>
        <p:blipFill>
          <a:blip r:embed="rId2"/>
          <a:stretch/>
        </p:blipFill>
        <p:spPr>
          <a:xfrm>
            <a:off x="646920" y="991080"/>
            <a:ext cx="1289520" cy="558720"/>
          </a:xfrm>
          <a:prstGeom prst="rect">
            <a:avLst/>
          </a:prstGeom>
          <a:noFill/>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4" name="Picture 80"/>
          <p:cNvPicPr/>
          <p:nvPr/>
        </p:nvPicPr>
        <p:blipFill>
          <a:blip r:embed="rId1"/>
          <a:stretch/>
        </p:blipFill>
        <p:spPr>
          <a:xfrm>
            <a:off x="0" y="0"/>
            <a:ext cx="12191760" cy="6874920"/>
          </a:xfrm>
          <a:prstGeom prst="rect">
            <a:avLst/>
          </a:prstGeom>
          <a:noFill/>
          <a:ln w="0">
            <a:noFill/>
          </a:ln>
        </p:spPr>
      </p:pic>
      <p:sp>
        <p:nvSpPr>
          <p:cNvPr id="10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Overview</a:t>
            </a:r>
            <a:endParaRPr lang="en-US" sz="4400" b="0" u="none" strike="noStrike">
              <a:solidFill>
                <a:srgbClr val="FFFFFF"/>
              </a:solidFill>
              <a:effectLst/>
              <a:uFillTx/>
              <a:latin typeface="Aptos Display"/>
            </a:endParaRPr>
          </a:p>
        </p:txBody>
      </p:sp>
      <p:sp>
        <p:nvSpPr>
          <p:cNvPr id="106"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07" name="Picture 81"/>
          <p:cNvPicPr/>
          <p:nvPr/>
        </p:nvPicPr>
        <p:blipFill>
          <a:blip r:embed="rId2"/>
          <a:stretch/>
        </p:blipFill>
        <p:spPr>
          <a:xfrm>
            <a:off x="646920" y="991080"/>
            <a:ext cx="1289520" cy="558720"/>
          </a:xfrm>
          <a:prstGeom prst="rect">
            <a:avLst/>
          </a:prstGeom>
          <a:noFill/>
          <a:ln w="0">
            <a:noFill/>
          </a:ln>
        </p:spPr>
      </p:pic>
      <p:sp>
        <p:nvSpPr>
          <p:cNvPr id="108" name=""/>
          <p:cNvSpPr txBox="1"/>
          <p:nvPr/>
        </p:nvSpPr>
        <p:spPr>
          <a:xfrm>
            <a:off x="2971800" y="2286000"/>
            <a:ext cx="8915400" cy="411480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2400" b="0" u="none" strike="noStrike">
                <a:solidFill>
                  <a:srgbClr val="FF8000"/>
                </a:solidFill>
                <a:effectLst/>
                <a:uFillTx/>
                <a:latin typeface="Arial"/>
              </a:rPr>
              <a:t>Install Python and Pip</a:t>
            </a:r>
            <a:endParaRPr lang="en-US" sz="2400" b="0" u="none" strike="noStrike">
              <a:solidFill>
                <a:srgbClr val="FF8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9" name="Picture 28"/>
          <p:cNvPicPr/>
          <p:nvPr/>
        </p:nvPicPr>
        <p:blipFill>
          <a:blip r:embed="rId1"/>
          <a:stretch/>
        </p:blipFill>
        <p:spPr>
          <a:xfrm>
            <a:off x="0" y="0"/>
            <a:ext cx="12191760" cy="6874920"/>
          </a:xfrm>
          <a:prstGeom prst="rect">
            <a:avLst/>
          </a:prstGeom>
          <a:noFill/>
          <a:ln w="0">
            <a:noFill/>
          </a:ln>
        </p:spPr>
      </p:pic>
      <p:sp>
        <p:nvSpPr>
          <p:cNvPr id="110"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Overview</a:t>
            </a:r>
            <a:endParaRPr lang="en-US" sz="4400" b="0" u="none" strike="noStrike">
              <a:solidFill>
                <a:srgbClr val="FFFFFF"/>
              </a:solidFill>
              <a:effectLst/>
              <a:uFillTx/>
              <a:latin typeface="Aptos Display"/>
            </a:endParaRPr>
          </a:p>
        </p:txBody>
      </p:sp>
      <p:sp>
        <p:nvSpPr>
          <p:cNvPr id="111"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12" name="Picture 29"/>
          <p:cNvPicPr/>
          <p:nvPr/>
        </p:nvPicPr>
        <p:blipFill>
          <a:blip r:embed="rId2"/>
          <a:stretch/>
        </p:blipFill>
        <p:spPr>
          <a:xfrm>
            <a:off x="646920" y="991080"/>
            <a:ext cx="1289520" cy="558720"/>
          </a:xfrm>
          <a:prstGeom prst="rect">
            <a:avLst/>
          </a:prstGeom>
          <a:noFill/>
          <a:ln w="0">
            <a:noFill/>
          </a:ln>
        </p:spPr>
      </p:pic>
      <p:sp>
        <p:nvSpPr>
          <p:cNvPr id="113" name=""/>
          <p:cNvSpPr txBox="1"/>
          <p:nvPr/>
        </p:nvSpPr>
        <p:spPr>
          <a:xfrm>
            <a:off x="2971800" y="2286000"/>
            <a:ext cx="8915400" cy="411480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2400" b="0" u="none" strike="noStrike">
                <a:solidFill>
                  <a:srgbClr val="000000"/>
                </a:solidFill>
                <a:effectLst/>
                <a:uFillTx/>
                <a:latin typeface="Arial"/>
              </a:rPr>
              <a:t>Install Python and Pip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FF8000"/>
                </a:solidFill>
                <a:effectLst/>
                <a:uFillTx/>
                <a:latin typeface="Arial"/>
              </a:rPr>
              <a:t>Configure Jupyterlab and Qiskit</a:t>
            </a:r>
            <a:endParaRPr lang="en-US"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4" name="Picture 25"/>
          <p:cNvPicPr/>
          <p:nvPr/>
        </p:nvPicPr>
        <p:blipFill>
          <a:blip r:embed="rId1"/>
          <a:stretch/>
        </p:blipFill>
        <p:spPr>
          <a:xfrm>
            <a:off x="0" y="0"/>
            <a:ext cx="12191760" cy="6874920"/>
          </a:xfrm>
          <a:prstGeom prst="rect">
            <a:avLst/>
          </a:prstGeom>
          <a:noFill/>
          <a:ln w="0">
            <a:noFill/>
          </a:ln>
        </p:spPr>
      </p:pic>
      <p:sp>
        <p:nvSpPr>
          <p:cNvPr id="115" name="PlaceHolder 1"/>
          <p:cNvSpPr>
            <a:spLocks noGrp="1"/>
          </p:cNvSpPr>
          <p:nvPr>
            <p:ph type="title"/>
          </p:nvPr>
        </p:nvSpPr>
        <p:spPr>
          <a:xfrm>
            <a:off x="3377160" y="719280"/>
            <a:ext cx="8542800" cy="1173600"/>
          </a:xfrm>
          <a:prstGeom prst="rect">
            <a:avLst/>
          </a:prstGeom>
          <a:noFill/>
          <a:ln w="0">
            <a:noFill/>
          </a:ln>
        </p:spPr>
        <p:txBody>
          <a:bodyPr lIns="91440" tIns="45720" rIns="91440" bIns="45720" anchor="ctr">
            <a:noAutofit/>
          </a:bodyPr>
          <a:p>
            <a:pPr indent="0" algn="l" defTabSz="914400">
              <a:lnSpc>
                <a:spcPct val="90000"/>
              </a:lnSpc>
              <a:buNone/>
            </a:pPr>
            <a:r>
              <a:rPr lang="en-US" sz="4400" b="0" u="none" strike="noStrike">
                <a:solidFill>
                  <a:srgbClr val="FFFFFF"/>
                </a:solidFill>
                <a:effectLst/>
                <a:uFillTx/>
                <a:latin typeface="Aptos Display"/>
              </a:rPr>
              <a:t>Demo: Overview</a:t>
            </a:r>
            <a:endParaRPr lang="en-US" sz="4400" b="0" u="none" strike="noStrike">
              <a:solidFill>
                <a:srgbClr val="FFFFFF"/>
              </a:solidFill>
              <a:effectLst/>
              <a:uFillTx/>
              <a:latin typeface="Aptos Display"/>
            </a:endParaRPr>
          </a:p>
        </p:txBody>
      </p:sp>
      <p:sp>
        <p:nvSpPr>
          <p:cNvPr id="116" name="PlaceHolder 2"/>
          <p:cNvSpPr>
            <a:spLocks noGrp="1"/>
          </p:cNvSpPr>
          <p:nvPr>
            <p:ph/>
          </p:nvPr>
        </p:nvSpPr>
        <p:spPr>
          <a:xfrm>
            <a:off x="2172240" y="2336040"/>
            <a:ext cx="9747720" cy="4131000"/>
          </a:xfrm>
          <a:prstGeom prst="rect">
            <a:avLst/>
          </a:prstGeom>
          <a:noFill/>
          <a:ln w="0">
            <a:noFill/>
          </a:ln>
        </p:spPr>
        <p:txBody>
          <a:bodyPr lIns="91440" tIns="45720" rIns="91440" bIns="45720" anchor="t">
            <a:noAutofit/>
          </a:bodyPr>
          <a:p>
            <a:pPr indent="0" algn="l" defTabSz="914400">
              <a:lnSpc>
                <a:spcPct val="90000"/>
              </a:lnSpc>
              <a:spcBef>
                <a:spcPts val="1001"/>
              </a:spcBef>
              <a:buNone/>
            </a:pPr>
            <a:endParaRPr lang="en-US" sz="2800" b="0" u="none" strike="noStrike">
              <a:solidFill>
                <a:schemeClr val="dk1"/>
              </a:solidFill>
              <a:effectLst/>
              <a:uFillTx/>
              <a:latin typeface="Aptos"/>
            </a:endParaRPr>
          </a:p>
        </p:txBody>
      </p:sp>
      <p:pic>
        <p:nvPicPr>
          <p:cNvPr id="117" name="Picture 26"/>
          <p:cNvPicPr/>
          <p:nvPr/>
        </p:nvPicPr>
        <p:blipFill>
          <a:blip r:embed="rId2"/>
          <a:stretch/>
        </p:blipFill>
        <p:spPr>
          <a:xfrm>
            <a:off x="646920" y="991080"/>
            <a:ext cx="1289520" cy="558720"/>
          </a:xfrm>
          <a:prstGeom prst="rect">
            <a:avLst/>
          </a:prstGeom>
          <a:noFill/>
          <a:ln w="0">
            <a:noFill/>
          </a:ln>
        </p:spPr>
      </p:pic>
      <p:sp>
        <p:nvSpPr>
          <p:cNvPr id="118" name=""/>
          <p:cNvSpPr txBox="1"/>
          <p:nvPr/>
        </p:nvSpPr>
        <p:spPr>
          <a:xfrm>
            <a:off x="2971800" y="2286000"/>
            <a:ext cx="8915400" cy="4114800"/>
          </a:xfrm>
          <a:prstGeom prst="rect">
            <a:avLst/>
          </a:prstGeom>
          <a:noFill/>
          <a:ln w="0">
            <a:noFill/>
          </a:ln>
        </p:spPr>
        <p:txBody>
          <a:bodyPr lIns="90000" tIns="45000" rIns="90000" bIns="45000" anchor="t">
            <a:spAutoFit/>
          </a:bodyPr>
          <a:p>
            <a:pPr marL="216000" indent="-216000">
              <a:buClr>
                <a:srgbClr val="000000"/>
              </a:buClr>
              <a:buSzPct val="45000"/>
              <a:buFont typeface="Wingdings" charset="2"/>
              <a:buChar char=""/>
            </a:pPr>
            <a:r>
              <a:rPr lang="en-US" sz="2400" b="0" u="none" strike="noStrike">
                <a:solidFill>
                  <a:srgbClr val="000000"/>
                </a:solidFill>
                <a:effectLst/>
                <a:uFillTx/>
                <a:latin typeface="Arial"/>
              </a:rPr>
              <a:t>Install Python and Pip</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000000"/>
                </a:solidFill>
                <a:effectLst/>
                <a:uFillTx/>
                <a:latin typeface="Arial"/>
              </a:rPr>
              <a:t>Configure Jupyterlab and Qiskit</a:t>
            </a:r>
            <a:endParaRPr lang="en-US" sz="2400" b="0" u="none" strike="noStrike">
              <a:solidFill>
                <a:srgbClr val="000000"/>
              </a:solidFill>
              <a:effectLst/>
              <a:uFillTx/>
              <a:latin typeface="Arial"/>
            </a:endParaRPr>
          </a:p>
          <a:p>
            <a:pPr marL="216000" indent="-216000">
              <a:buClr>
                <a:srgbClr val="000000"/>
              </a:buClr>
              <a:buSzPct val="45000"/>
              <a:buFont typeface="Wingdings" charset="2"/>
              <a:buChar char=""/>
            </a:pPr>
            <a:r>
              <a:rPr lang="en-US" sz="2400" b="0" u="none" strike="noStrike">
                <a:solidFill>
                  <a:srgbClr val="FF8000"/>
                </a:solidFill>
                <a:effectLst/>
                <a:uFillTx/>
                <a:latin typeface="Arial"/>
              </a:rPr>
              <a:t>Configure nftables and Security Groups</a:t>
            </a:r>
            <a:endParaRPr lang="en-US"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ption 1">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pitchFamily="0" charset="1"/>
        <a:ea typeface=""/>
        <a:cs typeface=""/>
      </a:majorFont>
      <a:minorFont>
        <a:latin typeface="Aptos" panose="0211000402020202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customXml/_rels/item1.xml.rels><?xml version="1.0" encoding="UTF-8"?>
<Relationships xmlns="http://schemas.openxmlformats.org/package/2006/relationships"><Relationship Id="rId1" Type="http://schemas.openxmlformats.org/officeDocument/2006/relationships/customXmlProps" Target="itemProps1.xml"/>
</Relationships>
</file>

<file path=customXml/_rels/item2.xml.rels><?xml version="1.0" encoding="UTF-8"?>
<Relationships xmlns="http://schemas.openxmlformats.org/package/2006/relationships"><Relationship Id="rId1" Type="http://schemas.openxmlformats.org/officeDocument/2006/relationships/customXmlProps" Target="itemProps2.xml"/>
</Relationships>
</file>

<file path=customXml/_rels/item3.xml.rels><?xml version="1.0" encoding="UTF-8"?>
<Relationships xmlns="http://schemas.openxmlformats.org/package/2006/relationships"><Relationship Id="rId1" Type="http://schemas.openxmlformats.org/officeDocument/2006/relationships/customXmlProps" Target="itemProps3.xml"/>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B5E0B0BE7023646947F920637974D5A" ma:contentTypeVersion="7" ma:contentTypeDescription="Create a new document." ma:contentTypeScope="" ma:versionID="1181c0c0e6d42800712e52f9b9ad627b">
  <xsd:schema xmlns:xsd="http://www.w3.org/2001/XMLSchema" xmlns:xs="http://www.w3.org/2001/XMLSchema" xmlns:p="http://schemas.microsoft.com/office/2006/metadata/properties" xmlns:ns2="debb861a-3e1f-472e-8981-c630a4519e80" targetNamespace="http://schemas.microsoft.com/office/2006/metadata/properties" ma:root="true" ma:fieldsID="168d41d0b87d5959eb2637073c01c9a3" ns2:_="">
    <xsd:import namespace="debb861a-3e1f-472e-8981-c630a4519e8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bb861a-3e1f-472e-8981-c630a4519e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7AA2252-AE78-427C-B9C2-F548E91BCBE9}"/>
</file>

<file path=customXml/itemProps2.xml><?xml version="1.0" encoding="utf-8"?>
<ds:datastoreItem xmlns:ds="http://schemas.openxmlformats.org/officeDocument/2006/customXml" ds:itemID="{C4EA569E-C9B4-4C78-B0DB-CFBD5A816141}"/>
</file>

<file path=customXml/itemProps3.xml><?xml version="1.0" encoding="utf-8"?>
<ds:datastoreItem xmlns:ds="http://schemas.openxmlformats.org/officeDocument/2006/customXml" ds:itemID="{310B66FF-889E-4D09-9A10-DA6F4E972064}"/>
</file>

<file path=docProps/app.xml><?xml version="1.0" encoding="utf-8"?>
<Properties xmlns="http://schemas.openxmlformats.org/officeDocument/2006/extended-properties" xmlns:vt="http://schemas.openxmlformats.org/officeDocument/2006/docPropsVTypes">
  <Template>Option 1</Template>
  <TotalTime>1180</TotalTime>
  <Application>LibreOffice/26.2.3.2$Linux_X86_64 LibreOffice_project/620$Build-2</Application>
  <AppVersion>15.0000</AppVersion>
  <Words>2</Words>
  <Paragraphs>1</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2026-02-11T16:08:42Z</dcterms:created>
  <dc:creator>Nox Moyake</dc:creator>
  <dc:description/>
  <dc:language>en-US</dc:language>
  <cp:lastModifiedBy/>
  <dcterms:modified xsi:type="dcterms:W3CDTF">2026-07-09T07:08:07Z</dcterms:modified>
  <cp:revision>16</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0x010100CB5E0B0BE7023646947F920637974D5A</vt:lpwstr>
  </property>
  <property fmtid="{D5CDD505-2E9C-101B-9397-08002B2CF9AE}" pid="3" name="PresentationFormat">
    <vt:lpwstr>Widescreen</vt:lpwstr>
  </property>
  <property fmtid="{D5CDD505-2E9C-101B-9397-08002B2CF9AE}" pid="4" name="Slides">
    <vt:i4>3</vt:i4>
  </property>
</Properties>
</file>