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5"/>
  </p:notesMasterIdLst>
  <p:sldIdLst>
    <p:sldId id="257" r:id="rId5"/>
    <p:sldId id="259" r:id="rId6"/>
    <p:sldId id="261" r:id="rId7"/>
    <p:sldId id="262" r:id="rId8"/>
    <p:sldId id="264" r:id="rId9"/>
    <p:sldId id="263" r:id="rId10"/>
    <p:sldId id="266" r:id="rId11"/>
    <p:sldId id="265" r:id="rId12"/>
    <p:sldId id="274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DE8BC-0D37-45DF-9E52-A97AE661E166}" v="30" dt="2026-06-14T17:54:36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520CA-40E3-40E8-AE9A-5A2B2F0F921F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35B9-88F3-4C43-88F1-92645C916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6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35B9-88F3-4C43-88F1-92645C9163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1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35B9-88F3-4C43-88F1-92645C9163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9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E15C-119E-C47D-34B6-196B0351E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E2E9C-16E2-3A9F-2BAF-B5167B6A7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9782-2FCB-A411-1BEC-93FD213A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C5778-0504-E4AF-9E64-1062A8A6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52854-BC65-AE8D-35EF-5E4D877D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442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8DDE-9218-5337-F611-6BB2B282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7BE28-3C13-3EF0-5545-361FCFDDD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646B9-66D6-2B10-0846-E0889B221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7C7B5-1B2E-153C-7391-C05DD248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AB0F-56E6-DED4-D15C-C36C79D9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ACBD4-D7FD-0681-D148-757FEE00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97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1BBD-5966-9800-BB42-28E2CFB8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0D8DD-1F33-4F9E-9533-32F392DAF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94679-C1AB-60C3-8EEA-A95408C2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C2A22-E4D1-66FA-1E78-FF46AFF6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50A6-F03E-6051-1F7B-A84ABB46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049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100AD-86E3-77D9-5EA2-D0C14A212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B652A-8615-42A2-4AB0-54900CB2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69FF-1699-AA7A-37A9-252AC8F0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A2D9-1BB5-FAD5-3AA3-0D34C57D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76428-0AC5-7594-1C51-B1CC1E03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196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6CE7-DBF0-F801-DD8C-7D919E6D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5EB36-1668-3B8B-F64F-62C378811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5119A-207F-ED10-F0B2-9395A54B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1411-9F47-18FC-654D-524E358E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9A8CC-7CB0-2305-03C5-85A5C75A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547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E184-F19C-2B39-3982-A4FA9C90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7FEEA-7C94-2D7A-DFDC-6CEF02F6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C8512-AFCD-DE59-A38A-CE6E9C96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E1C37-832D-F0C2-684C-4FB9E3DE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941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94D1-B670-741D-FE0E-2809BC81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3812F-7D89-0D86-E3D4-C321C08C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8EA5F-33FB-84EE-5F74-4D432916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830DB-7D1A-B3B9-BECF-2E9862DD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555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DA9A-0A42-28A2-2893-F14E383B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FE306-22AD-1D10-F72F-D95E9444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0B554-51EE-9E11-1746-717F22E6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D94D1-C939-5CEF-1CBE-62DF04CC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8011-39F5-DA69-6A20-8A1BC384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302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5ADD-3AF9-A92C-4ABF-D32DF716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BCE67-DA21-406C-BDB7-BF91B15D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D790F-6BEC-A6C0-5F7A-34F67897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E7703-8A68-F51E-489A-EA423824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F47CF-4E4D-C4AB-D7CA-ECC5F666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72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8C88C-71B0-3895-7D4E-4F5B57AC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C44B-3B50-4B5F-E8C0-E326DAB72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B2048-93D2-62CE-F466-2623FE1F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8E390-7543-A239-3751-3DA24795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571B-09D2-79F9-2C2B-905AD13C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1C23A-F7DE-5E6E-0B2A-FD2B09F9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837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304A-A84B-3A73-2AB6-251EC693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652B-5B35-A821-78C4-7AA60EAF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2F75E-B33F-180B-D245-B0C70319F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2648E-074A-F586-7E1C-D372B8AE6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48D64-B539-64BC-0E10-3B08ABFF2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288DE-36A5-03BF-8E06-AC23D160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CBFC6-9A26-75AC-4EBE-DFADDCB0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41F65-F5F5-29CF-F06D-C15F6FA8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814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F94D-4158-9F95-667A-DB36FEC5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8D91B-B22D-5F8F-F959-2BBDCA4D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93171-33AA-4C00-A248-A3CA633B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DBF4A-5A75-4D47-CC6D-E2AE2A45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34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37004-C472-3BAB-A1C9-8D7AC3D4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C1AE7-7628-9692-A05A-A51F7089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C73C3-2E02-2A9C-71C8-A83FE886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184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5394-47A4-FD20-93D8-7CF586E0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69A9-66B3-795D-0881-1B6587F4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F7686-8C2E-0852-28DB-BD5F8596E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F131-1B75-36B3-8773-4522FE77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F3B54-9977-706C-88C4-8C8D757F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EBCEA-B292-486E-83DF-D5833DFA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449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F1B5B-2DB8-3446-5A1F-43438C01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F2423-1C39-C6B1-D8D2-E6EDB692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0BF8C-A30E-2806-E850-526B377FA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D6710C-F82F-4039-8275-43C765C2EB68}" type="datetimeFigureOut">
              <a:rPr lang="en-ZA" smtClean="0"/>
              <a:t>2026/07/05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CCD79-7E1D-1458-C6EC-EA7326AF1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CA41-0FCF-211F-42BF-47CD8E42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95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AD614-36C2-CCC2-B319-9F4DA952C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9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07866-D4FD-3BFF-5ADC-CF021F511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957663"/>
            <a:ext cx="5938298" cy="1564718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</a:t>
            </a:r>
            <a:br>
              <a:rPr lang="en-US" dirty="0"/>
            </a:br>
            <a:r>
              <a:rPr lang="en-US" dirty="0"/>
              <a:t>Scripting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30E2D-4109-B97B-37BC-F6552ECE5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638839"/>
            <a:ext cx="5938298" cy="918446"/>
          </a:xfrm>
        </p:spPr>
        <p:txBody>
          <a:bodyPr/>
          <a:lstStyle/>
          <a:p>
            <a:r>
              <a:rPr lang="en-ZA" dirty="0"/>
              <a:t>By Tebogo Diraditsile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05B2BD5-FB0A-E2A3-8686-DFC11FD53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1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CF3EA-725C-8C87-08D3-7E267954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0B9E6-DF10-94B8-F8C2-41DD952D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013" y="2370905"/>
            <a:ext cx="5070987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tham Bold" pitchFamily="50" charset="0"/>
                <a:cs typeface="Arial" panose="020B0604020202020204" pitchFamily="34" charset="0"/>
              </a:rPr>
              <a:t>THANK YOU</a:t>
            </a:r>
            <a:endParaRPr lang="en-ZA" b="1" dirty="0">
              <a:solidFill>
                <a:schemeClr val="bg1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046EB-E8DB-7156-5E42-41042EB2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GB" dirty="0"/>
              <a:t>What is a shell script?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A text file of commands the shell runs top-to-bottom</a:t>
            </a:r>
          </a:p>
          <a:p>
            <a:endParaRPr lang="en-GB" dirty="0"/>
          </a:p>
          <a:p>
            <a:r>
              <a:rPr lang="en-GB" dirty="0"/>
              <a:t>Anything you type in the terminal can go in a script</a:t>
            </a:r>
          </a:p>
          <a:p>
            <a:endParaRPr lang="en-GB" dirty="0"/>
          </a:p>
          <a:p>
            <a:r>
              <a:rPr lang="en-GB" dirty="0"/>
              <a:t>#!/bin/bash (shebang) → tells the system which interpreter to use </a:t>
            </a:r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27711-6C93-8BCD-108A-F03514735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D0BF88-08F9-8C36-4788-8B2FA8116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BFCDE-B518-6C8E-71D2-94AFB356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Basic Script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A31D-D53B-6F08-9230-E14C656C5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C0CA4F-AA4B-E776-6470-3CB486BAB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E19DFA-1942-5F71-A9AC-5FB871056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19" y="2352988"/>
            <a:ext cx="9748251" cy="413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5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132D6-A559-AA3C-36A4-4A6834607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23E32F-BB51-EC20-EC2E-946009791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199683-E93C-751F-EED4-D5109F8C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Scripting: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2B65A-1EF1-BF97-EBE2-406DE285E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name="cluster" (no spaces around =)</a:t>
            </a:r>
          </a:p>
          <a:p>
            <a:r>
              <a:rPr lang="en-ZA" dirty="0"/>
              <a:t>Use: $name or ${name}</a:t>
            </a:r>
          </a:p>
          <a:p>
            <a:r>
              <a:rPr lang="en-ZA" dirty="0"/>
              <a:t>"$var" (double quotes) vs '$var' (literal) — quoting matters</a:t>
            </a:r>
          </a:p>
          <a:p>
            <a:endParaRPr lang="en-ZA" dirty="0"/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F6049B-7375-93D0-3085-839C54C05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56C5ED-17D6-E988-1C85-D5EAFD27A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20" y="3957404"/>
            <a:ext cx="9748252" cy="251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6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EC659-6057-D45A-B0E0-44CFC37F2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F01F2E-5E60-A736-EED7-55E2D6F8D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01D48B-9D46-9105-7F20-13C2A9AC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GB" dirty="0"/>
              <a:t>Scripting: Conditionals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CBEAB-4813-701B-F68E-7B63C0322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ZA" dirty="0"/>
              <a:t>if [ condition ]; then ... fi</a:t>
            </a:r>
          </a:p>
          <a:p>
            <a:r>
              <a:rPr lang="en-GB" dirty="0"/>
              <a:t>Common tests: </a:t>
            </a:r>
            <a:r>
              <a:rPr lang="en-GB" b="1" dirty="0"/>
              <a:t>-f</a:t>
            </a:r>
            <a:r>
              <a:rPr lang="en-GB" dirty="0"/>
              <a:t> file exists, </a:t>
            </a:r>
            <a:r>
              <a:rPr lang="en-GB" b="1" dirty="0"/>
              <a:t>-d</a:t>
            </a:r>
            <a:r>
              <a:rPr lang="en-GB" dirty="0"/>
              <a:t> </a:t>
            </a:r>
            <a:r>
              <a:rPr lang="en-GB" dirty="0" err="1"/>
              <a:t>dir</a:t>
            </a:r>
            <a:r>
              <a:rPr lang="en-GB" dirty="0"/>
              <a:t> exists, </a:t>
            </a:r>
            <a:r>
              <a:rPr lang="en-GB" b="1" dirty="0"/>
              <a:t>-z</a:t>
            </a:r>
            <a:r>
              <a:rPr lang="en-GB" dirty="0"/>
              <a:t> empty string</a:t>
            </a:r>
          </a:p>
          <a:p>
            <a:r>
              <a:rPr lang="fr-FR" dirty="0"/>
              <a:t>Exit codes: 0 = </a:t>
            </a:r>
            <a:r>
              <a:rPr lang="fr-FR" dirty="0" err="1"/>
              <a:t>success</a:t>
            </a:r>
            <a:r>
              <a:rPr lang="fr-FR" dirty="0"/>
              <a:t>, non-</a:t>
            </a:r>
            <a:r>
              <a:rPr lang="fr-FR" dirty="0" err="1"/>
              <a:t>zero</a:t>
            </a:r>
            <a:r>
              <a:rPr lang="fr-FR" dirty="0"/>
              <a:t> = </a:t>
            </a:r>
            <a:r>
              <a:rPr lang="fr-FR" dirty="0" err="1"/>
              <a:t>failure</a:t>
            </a:r>
            <a:r>
              <a:rPr lang="fr-FR" dirty="0"/>
              <a:t> (</a:t>
            </a:r>
            <a:r>
              <a:rPr lang="fr-FR" b="1" dirty="0"/>
              <a:t>$?</a:t>
            </a:r>
            <a:r>
              <a:rPr lang="fr-FR" dirty="0"/>
              <a:t>)</a:t>
            </a:r>
          </a:p>
          <a:p>
            <a:endParaRPr lang="fr-FR" dirty="0"/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244AE0-BD8C-DDBD-7EAC-F91D49F76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E668D2-B363-69AE-14BE-A999B237C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20" y="4077325"/>
            <a:ext cx="9385096" cy="27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1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73378-F592-A916-E443-AF5B89AB7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88A317-E008-266C-CD77-230A29ABA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5A7B8-FD76-AAFC-F0E0-0866826E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Scripting: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201C4-F20A-AC40-974B-001979222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ZA" dirty="0"/>
              <a:t>Loop Through a </a:t>
            </a:r>
            <a:r>
              <a:rPr lang="en-ZA" b="1" dirty="0"/>
              <a:t>List</a:t>
            </a:r>
            <a:r>
              <a:rPr lang="en-ZA" dirty="0"/>
              <a:t>, </a:t>
            </a:r>
            <a:r>
              <a:rPr lang="en-ZA" b="1" dirty="0"/>
              <a:t>Range</a:t>
            </a:r>
            <a:r>
              <a:rPr lang="en-ZA" dirty="0"/>
              <a:t> of Numbers, </a:t>
            </a:r>
            <a:r>
              <a:rPr lang="en-ZA" b="1" dirty="0"/>
              <a:t>Files</a:t>
            </a:r>
            <a:r>
              <a:rPr lang="en-ZA" dirty="0"/>
              <a:t> in a Directory</a:t>
            </a:r>
          </a:p>
          <a:p>
            <a:r>
              <a:rPr lang="en-GB" dirty="0"/>
              <a:t>Huge time-saver: run the same step over many files/nodes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BD264-88EF-A0C9-5860-A177D2232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714CF2-97B2-8285-7C8B-D4595E14E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20" y="3429000"/>
            <a:ext cx="9564977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6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4903A-13B6-331C-1442-4037FB0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922FE4-F937-507B-EC72-B0BA5C752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B6E31-C090-5AF5-DE0F-4D5EEDDB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GB" dirty="0"/>
              <a:t>Scripting: Functions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63B59-70D6-2FF0-B397-3B80C065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Group reusable logic into functions</a:t>
            </a:r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86833B-5E1B-E557-B729-49C1766DF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DE2494-17D0-5861-12AB-1220A2211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20" y="2983043"/>
            <a:ext cx="9609949" cy="31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5214C-D200-55DA-E3D1-16FD020E2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0C29A8-0B13-A705-9ABF-2A73D5741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B9E36A-7E66-FCF8-5BDB-16B98A65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GB" dirty="0"/>
              <a:t>Why Scripting Matters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7A119-6136-D1AB-03EB-C5A05B962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You'll never do things once on a cluster — you do them at scale</a:t>
            </a:r>
          </a:p>
          <a:p>
            <a:endParaRPr lang="en-GB" dirty="0"/>
          </a:p>
          <a:p>
            <a:r>
              <a:rPr lang="en-ZA" sz="4000" dirty="0"/>
              <a:t>Scripts = automation + </a:t>
            </a:r>
            <a:r>
              <a:rPr lang="en-ZA" sz="4000" b="1" dirty="0"/>
              <a:t>reproducibility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7C3C0-F8CE-587B-9FF8-069B08406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B2144-CCF6-6A38-C081-DBD67D4E1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0E9120-FD0A-E97F-BF84-A4A3701ED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8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9E4BF9-3859-94C2-210F-B84CA5A1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Example Script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DADB6-A221-992E-BBC9-AF31E9366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Basic script that checks if you can SSH into a node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D03D72-58C6-CD87-162D-F6A9AC976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45516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E0B0BE7023646947F920637974D5A" ma:contentTypeVersion="7" ma:contentTypeDescription="Create a new document." ma:contentTypeScope="" ma:versionID="1181c0c0e6d42800712e52f9b9ad627b">
  <xsd:schema xmlns:xsd="http://www.w3.org/2001/XMLSchema" xmlns:xs="http://www.w3.org/2001/XMLSchema" xmlns:p="http://schemas.microsoft.com/office/2006/metadata/properties" xmlns:ns2="debb861a-3e1f-472e-8981-c630a4519e80" targetNamespace="http://schemas.microsoft.com/office/2006/metadata/properties" ma:root="true" ma:fieldsID="168d41d0b87d5959eb2637073c01c9a3" ns2:_="">
    <xsd:import namespace="debb861a-3e1f-472e-8981-c630a4519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861a-3e1f-472e-8981-c630a4519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EA569E-C9B4-4C78-B0DB-CFBD5A8161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0B66FF-889E-4D09-9A10-DA6F4E9720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7AA2252-AE78-427C-B9C2-F548E91BC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bb861a-3e1f-472e-8981-c630a4519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Option 1</Template>
  <TotalTime>1375</TotalTime>
  <Words>200</Words>
  <Application>Microsoft Office PowerPoint</Application>
  <PresentationFormat>Widescreen</PresentationFormat>
  <Paragraphs>34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Gotham Bold</vt:lpstr>
      <vt:lpstr>Option 1</vt:lpstr>
      <vt:lpstr>Introduction To Scripting</vt:lpstr>
      <vt:lpstr>What is a shell script?</vt:lpstr>
      <vt:lpstr>Basic Script</vt:lpstr>
      <vt:lpstr>Scripting: Variables</vt:lpstr>
      <vt:lpstr>Scripting: Conditionals</vt:lpstr>
      <vt:lpstr>Scripting: Loops</vt:lpstr>
      <vt:lpstr>Scripting: Functions</vt:lpstr>
      <vt:lpstr>Why Scripting Matters</vt:lpstr>
      <vt:lpstr>Example Script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Nox Moyake</dc:creator>
  <cp:lastModifiedBy>Tebogo Diraditsile</cp:lastModifiedBy>
  <cp:revision>13</cp:revision>
  <dcterms:created xsi:type="dcterms:W3CDTF">2026-02-11T16:08:42Z</dcterms:created>
  <dcterms:modified xsi:type="dcterms:W3CDTF">2026-07-05T23:31:43Z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0x010100CB5E0B0BE7023646947F920637974D5A</vt:lpwstr>
  </property>
</Properties>
</file>