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C9502-D0E2-50FD-8724-DCCB93AF7938}" v="4" dt="2026-07-01T09:14:22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dley Wentzel" userId="S::swentzel@csir.co.za::ecc5114b-b4b5-4e28-a1e8-a521b299b3ca" providerId="AD" clId="Web-{475C9502-D0E2-50FD-8724-DCCB93AF7938}"/>
    <pc:docChg chg="mod addSld delSld modSld addMainMaster delMainMaster">
      <pc:chgData name="Shadley Wentzel" userId="S::swentzel@csir.co.za::ecc5114b-b4b5-4e28-a1e8-a521b299b3ca" providerId="AD" clId="Web-{475C9502-D0E2-50FD-8724-DCCB93AF7938}" dt="2026-07-01T09:14:22.714" v="3"/>
      <pc:docMkLst>
        <pc:docMk/>
      </pc:docMkLst>
      <pc:sldChg chg="modSp mod modClrScheme chgLayout">
        <pc:chgData name="Shadley Wentzel" userId="S::swentzel@csir.co.za::ecc5114b-b4b5-4e28-a1e8-a521b299b3ca" providerId="AD" clId="Web-{475C9502-D0E2-50FD-8724-DCCB93AF7938}" dt="2026-07-01T09:14:22.683" v="2"/>
        <pc:sldMkLst>
          <pc:docMk/>
          <pc:sldMk cId="109857222" sldId="256"/>
        </pc:sldMkLst>
        <pc:spChg chg="mod ord">
          <ac:chgData name="Shadley Wentzel" userId="S::swentzel@csir.co.za::ecc5114b-b4b5-4e28-a1e8-a521b299b3ca" providerId="AD" clId="Web-{475C9502-D0E2-50FD-8724-DCCB93AF7938}" dt="2026-07-01T09:14:22.683" v="2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Shadley Wentzel" userId="S::swentzel@csir.co.za::ecc5114b-b4b5-4e28-a1e8-a521b299b3ca" providerId="AD" clId="Web-{475C9502-D0E2-50FD-8724-DCCB93AF7938}" dt="2026-07-01T09:14:22.683" v="2"/>
          <ac:spMkLst>
            <pc:docMk/>
            <pc:sldMk cId="109857222" sldId="256"/>
            <ac:spMk id="3" creationId="{00000000-0000-0000-0000-000000000000}"/>
          </ac:spMkLst>
        </pc:spChg>
      </pc:sldChg>
      <pc:sldChg chg="modSp new del mod modClrScheme chgLayout">
        <pc:chgData name="Shadley Wentzel" userId="S::swentzel@csir.co.za::ecc5114b-b4b5-4e28-a1e8-a521b299b3ca" providerId="AD" clId="Web-{475C9502-D0E2-50FD-8724-DCCB93AF7938}" dt="2026-07-01T09:14:22.714" v="3"/>
        <pc:sldMkLst>
          <pc:docMk/>
          <pc:sldMk cId="1708669876" sldId="257"/>
        </pc:sldMkLst>
        <pc:spChg chg="mod ord">
          <ac:chgData name="Shadley Wentzel" userId="S::swentzel@csir.co.za::ecc5114b-b4b5-4e28-a1e8-a521b299b3ca" providerId="AD" clId="Web-{475C9502-D0E2-50FD-8724-DCCB93AF7938}" dt="2026-07-01T09:14:22.683" v="2"/>
          <ac:spMkLst>
            <pc:docMk/>
            <pc:sldMk cId="1708669876" sldId="257"/>
            <ac:spMk id="2" creationId="{26710218-9E9B-4365-5807-634C65200E0B}"/>
          </ac:spMkLst>
        </pc:spChg>
        <pc:spChg chg="mod ord">
          <ac:chgData name="Shadley Wentzel" userId="S::swentzel@csir.co.za::ecc5114b-b4b5-4e28-a1e8-a521b299b3ca" providerId="AD" clId="Web-{475C9502-D0E2-50FD-8724-DCCB93AF7938}" dt="2026-07-01T09:14:22.683" v="2"/>
          <ac:spMkLst>
            <pc:docMk/>
            <pc:sldMk cId="1708669876" sldId="257"/>
            <ac:spMk id="3" creationId="{695D12BD-F0C9-8337-73D5-1CE92404F69F}"/>
          </ac:spMkLst>
        </pc:spChg>
      </pc:sldChg>
      <pc:sldMasterChg chg="add del addSldLayout delSldLayout">
        <pc:chgData name="Shadley Wentzel" userId="S::swentzel@csir.co.za::ecc5114b-b4b5-4e28-a1e8-a521b299b3ca" providerId="AD" clId="Web-{475C9502-D0E2-50FD-8724-DCCB93AF7938}" dt="2026-07-01T09:14:22.683" v="2"/>
        <pc:sldMasterMkLst>
          <pc:docMk/>
          <pc:sldMasterMk cId="2460954070" sldId="2147483660"/>
        </pc:sldMasterMkLst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Shadley Wentzel" userId="S::swentzel@csir.co.za::ecc5114b-b4b5-4e28-a1e8-a521b299b3ca" providerId="AD" clId="Web-{475C9502-D0E2-50FD-8724-DCCB93AF7938}" dt="2026-07-01T09:14:22.683" v="2"/>
        <pc:sldMasterMkLst>
          <pc:docMk/>
          <pc:sldMasterMk cId="1993377225" sldId="2147483672"/>
        </pc:sldMasterMkLst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3650050165" sldId="2147483673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776407806" sldId="2147483674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2763506643" sldId="2147483675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1957514610" sldId="2147483676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3704609909" sldId="2147483677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2596905997" sldId="2147483678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2713726785" sldId="2147483679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3052377212" sldId="2147483680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1510684626" sldId="2147483681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869716107" sldId="2147483682"/>
          </pc:sldLayoutMkLst>
        </pc:sldLayoutChg>
        <pc:sldLayoutChg chg="add del mod replId">
          <pc:chgData name="Shadley Wentzel" userId="S::swentzel@csir.co.za::ecc5114b-b4b5-4e28-a1e8-a521b299b3ca" providerId="AD" clId="Web-{475C9502-D0E2-50FD-8724-DCCB93AF7938}" dt="2026-07-01T09:14:22.683" v="2"/>
          <pc:sldLayoutMkLst>
            <pc:docMk/>
            <pc:sldMasterMk cId="1993377225" sldId="2147483672"/>
            <pc:sldLayoutMk cId="2072601700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7" ma:contentTypeDescription="Create a new document." ma:contentTypeScope="" ma:versionID="1181c0c0e6d42800712e52f9b9ad627b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168d41d0b87d5959eb2637073c01c9a3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A3FDE3-D566-45AE-AD77-7C513F8ABE4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CE8555A-0BF2-4481-8047-ABC1B852F4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D6F061-D8C1-45A8-A05E-478726768C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bb861a-3e1f-472e-8981-c630a4519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2026-06-17T19:23:46Z</dcterms:created>
  <dcterms:modified xsi:type="dcterms:W3CDTF">2026-07-01T09:14:27Z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