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E15C-119E-C47D-34B6-196B0351E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E2E9C-16E2-3A9F-2BAF-B5167B6A7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9782-2FCB-A411-1BEC-93FD213A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2026/03/02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C5778-0504-E4AF-9E64-1062A8A6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52854-BC65-AE8D-35EF-5E4D877D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442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8DDE-9218-5337-F611-6BB2B282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7BE28-3C13-3EF0-5545-361FCFDDD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646B9-66D6-2B10-0846-E0889B221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7C7B5-1B2E-153C-7391-C05DD248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2026/03/02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AB0F-56E6-DED4-D15C-C36C79D9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ACBD4-D7FD-0681-D148-757FEE00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97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1BBD-5966-9800-BB42-28E2CFB8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0D8DD-1F33-4F9E-9533-32F392DAF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94679-C1AB-60C3-8EEA-A95408C2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2026/03/02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C2A22-E4D1-66FA-1E78-FF46AFF6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550A6-F03E-6051-1F7B-A84ABB46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049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100AD-86E3-77D9-5EA2-D0C14A212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B652A-8615-42A2-4AB0-54900CB2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69FF-1699-AA7A-37A9-252AC8F0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2026/03/02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A2D9-1BB5-FAD5-3AA3-0D34C57D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76428-0AC5-7594-1C51-B1CC1E03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196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6CE7-DBF0-F801-DD8C-7D919E6D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5EB36-1668-3B8B-F64F-62C378811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5119A-207F-ED10-F0B2-9395A54B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2026/03/02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1411-9F47-18FC-654D-524E358E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9A8CC-7CB0-2305-03C5-85A5C75A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547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E184-F19C-2B39-3982-A4FA9C90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7FEEA-7C94-2D7A-DFDC-6CEF02F6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2026/03/02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C8512-AFCD-DE59-A38A-CE6E9C96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E1C37-832D-F0C2-684C-4FB9E3DE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941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94D1-B670-741D-FE0E-2809BC81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3812F-7D89-0D86-E3D4-C321C08C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2026/03/02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8EA5F-33FB-84EE-5F74-4D432916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830DB-7D1A-B3B9-BECF-2E9862DD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555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DA9A-0A42-28A2-2893-F14E383B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FE306-22AD-1D10-F72F-D95E9444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0B554-51EE-9E11-1746-717F22E6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2026/03/02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D94D1-C939-5CEF-1CBE-62DF04CC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8011-39F5-DA69-6A20-8A1BC384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302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5ADD-3AF9-A92C-4ABF-D32DF716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BCE67-DA21-406C-BDB7-BF91B15D6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D790F-6BEC-A6C0-5F7A-34F67897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2026/03/02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E7703-8A68-F51E-489A-EA423824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F47CF-4E4D-C4AB-D7CA-ECC5F666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72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8C88C-71B0-3895-7D4E-4F5B57AC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C44B-3B50-4B5F-E8C0-E326DAB72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B2048-93D2-62CE-F466-2623FE1F7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8E390-7543-A239-3751-3DA24795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2026/03/02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571B-09D2-79F9-2C2B-905AD13C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1C23A-F7DE-5E6E-0B2A-FD2B09F9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837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304A-A84B-3A73-2AB6-251EC693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652B-5B35-A821-78C4-7AA60EAF7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2F75E-B33F-180B-D245-B0C70319F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2648E-074A-F586-7E1C-D372B8AE6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48D64-B539-64BC-0E10-3B08ABFF2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288DE-36A5-03BF-8E06-AC23D160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2026/03/02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CBFC6-9A26-75AC-4EBE-DFADDCB0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41F65-F5F5-29CF-F06D-C15F6FA8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814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F94D-4158-9F95-667A-DB36FEC5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8D91B-B22D-5F8F-F959-2BBDCA4D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2026/03/02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93171-33AA-4C00-A248-A3CA633B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DBF4A-5A75-4D47-CC6D-E2AE2A45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34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37004-C472-3BAB-A1C9-8D7AC3D4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2026/03/02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C1AE7-7628-9692-A05A-A51F7089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C73C3-2E02-2A9C-71C8-A83FE886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184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5394-47A4-FD20-93D8-7CF586E0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69A9-66B3-795D-0881-1B6587F4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F7686-8C2E-0852-28DB-BD5F8596E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F131-1B75-36B3-8773-4522FE77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2026/03/02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F3B54-9977-706C-88C4-8C8D757F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EBCEA-B292-486E-83DF-D5833DFA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449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F1B5B-2DB8-3446-5A1F-43438C01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F2423-1C39-C6B1-D8D2-E6EDB692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0BF8C-A30E-2806-E850-526B377FA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D6710C-F82F-4039-8275-43C765C2EB68}" type="datetimeFigureOut">
              <a:rPr lang="en-ZA" smtClean="0"/>
              <a:t>2026/03/02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CCD79-7E1D-1458-C6EC-EA7326AF1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6CA41-0FCF-211F-42BF-47CD8E42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950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6AD614-36C2-CCC2-B319-9F4DA952C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9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07866-D4FD-3BFF-5ADC-CF021F511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957663"/>
            <a:ext cx="5938298" cy="156471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30E2D-4109-B97B-37BC-F6552ECE5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638839"/>
            <a:ext cx="5938298" cy="918446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05B2BD5-FB0A-E2A3-8686-DFC11FD53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1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DCF3EA-725C-8C87-08D3-7E267954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0B9E6-DF10-94B8-F8C2-41DD952D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013" y="2370905"/>
            <a:ext cx="5070987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tham Bold" pitchFamily="50" charset="0"/>
                <a:cs typeface="Arial" panose="020B0604020202020204" pitchFamily="34" charset="0"/>
              </a:rPr>
              <a:t>THANK YOU</a:t>
            </a:r>
            <a:endParaRPr lang="en-ZA" b="1" dirty="0">
              <a:solidFill>
                <a:schemeClr val="bg1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046EB-E8DB-7156-5E42-41042EB2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0561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E0B0BE7023646947F920637974D5A" ma:contentTypeVersion="7" ma:contentTypeDescription="Create a new document." ma:contentTypeScope="" ma:versionID="1181c0c0e6d42800712e52f9b9ad627b">
  <xsd:schema xmlns:xsd="http://www.w3.org/2001/XMLSchema" xmlns:xs="http://www.w3.org/2001/XMLSchema" xmlns:p="http://schemas.microsoft.com/office/2006/metadata/properties" xmlns:ns2="debb861a-3e1f-472e-8981-c630a4519e80" targetNamespace="http://schemas.microsoft.com/office/2006/metadata/properties" ma:root="true" ma:fieldsID="168d41d0b87d5959eb2637073c01c9a3" ns2:_="">
    <xsd:import namespace="debb861a-3e1f-472e-8981-c630a4519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861a-3e1f-472e-8981-c630a4519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AA2252-AE78-427C-B9C2-F548E91BCBE9}"/>
</file>

<file path=customXml/itemProps2.xml><?xml version="1.0" encoding="utf-8"?>
<ds:datastoreItem xmlns:ds="http://schemas.openxmlformats.org/officeDocument/2006/customXml" ds:itemID="{C4EA569E-C9B4-4C78-B0DB-CFBD5A816141}"/>
</file>

<file path=customXml/itemProps3.xml><?xml version="1.0" encoding="utf-8"?>
<ds:datastoreItem xmlns:ds="http://schemas.openxmlformats.org/officeDocument/2006/customXml" ds:itemID="{310B66FF-889E-4D09-9A10-DA6F4E972064}"/>
</file>

<file path=docProps/app.xml><?xml version="1.0" encoding="utf-8"?>
<Properties xmlns="http://schemas.openxmlformats.org/officeDocument/2006/extended-properties" xmlns:vt="http://schemas.openxmlformats.org/officeDocument/2006/docPropsVTypes">
  <Template>Option 1</Template>
  <TotalTime>1140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Gotham Bold</vt:lpstr>
      <vt:lpstr>Option 1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Nox Moyake</dc:creator>
  <cp:lastModifiedBy>Nox Moyake</cp:lastModifiedBy>
  <cp:revision>7</cp:revision>
  <dcterms:created xsi:type="dcterms:W3CDTF">2026-02-11T16:08:42Z</dcterms:created>
  <dcterms:modified xsi:type="dcterms:W3CDTF">2026-03-02T10:43:54Z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0x010100CB5E0B0BE7023646947F920637974D5A</vt:lpwstr>
  </property>
</Properties>
</file>