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4"/>
  </p:sldMasterIdLst>
  <p:notesMasterIdLst>
    <p:notesMasterId r:id="rId11"/>
  </p:notesMasterIdLst>
  <p:sldIdLst>
    <p:sldId id="257" r:id="rId5"/>
    <p:sldId id="259" r:id="rId6"/>
    <p:sldId id="261" r:id="rId7"/>
    <p:sldId id="262" r:id="rId8"/>
    <p:sldId id="263" r:id="rId9"/>
    <p:sldId id="260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45DB92-3C0C-4041-A849-7D7BA1CF9BBD}" v="22" dt="2026-06-27T20:18:24.6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15" autoAdjust="0"/>
    <p:restoredTop sz="70983" autoAdjust="0"/>
  </p:normalViewPr>
  <p:slideViewPr>
    <p:cSldViewPr snapToGrid="0">
      <p:cViewPr varScale="1">
        <p:scale>
          <a:sx n="79" d="100"/>
          <a:sy n="79" d="100"/>
        </p:scale>
        <p:origin x="117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len Van Dieman" userId="0b8b08cf-f21e-4336-a5cb-63c343e3e944" providerId="ADAL" clId="{FEAAB259-B215-458C-8987-526AA764D610}"/>
    <pc:docChg chg="custSel addSld delSld modSld">
      <pc:chgData name="Allen Van Dieman" userId="0b8b08cf-f21e-4336-a5cb-63c343e3e944" providerId="ADAL" clId="{FEAAB259-B215-458C-8987-526AA764D610}" dt="2026-06-27T20:18:25.865" v="417" actId="20577"/>
      <pc:docMkLst>
        <pc:docMk/>
      </pc:docMkLst>
      <pc:sldChg chg="modSp mod">
        <pc:chgData name="Allen Van Dieman" userId="0b8b08cf-f21e-4336-a5cb-63c343e3e944" providerId="ADAL" clId="{FEAAB259-B215-458C-8987-526AA764D610}" dt="2026-06-27T16:15:48.342" v="8" actId="207"/>
        <pc:sldMkLst>
          <pc:docMk/>
          <pc:sldMk cId="1198519698" sldId="257"/>
        </pc:sldMkLst>
        <pc:spChg chg="mod">
          <ac:chgData name="Allen Van Dieman" userId="0b8b08cf-f21e-4336-a5cb-63c343e3e944" providerId="ADAL" clId="{FEAAB259-B215-458C-8987-526AA764D610}" dt="2026-06-27T16:15:42.956" v="7" actId="207"/>
          <ac:spMkLst>
            <pc:docMk/>
            <pc:sldMk cId="1198519698" sldId="257"/>
            <ac:spMk id="2" creationId="{B9207866-D4FD-3BFF-5ADC-CF021F511C08}"/>
          </ac:spMkLst>
        </pc:spChg>
        <pc:spChg chg="mod">
          <ac:chgData name="Allen Van Dieman" userId="0b8b08cf-f21e-4336-a5cb-63c343e3e944" providerId="ADAL" clId="{FEAAB259-B215-458C-8987-526AA764D610}" dt="2026-06-27T16:15:48.342" v="8" actId="207"/>
          <ac:spMkLst>
            <pc:docMk/>
            <pc:sldMk cId="1198519698" sldId="257"/>
            <ac:spMk id="3" creationId="{A1530E2D-4109-B97B-37BC-F6552ECE5D05}"/>
          </ac:spMkLst>
        </pc:spChg>
      </pc:sldChg>
      <pc:sldChg chg="addSp modSp mod modNotesTx">
        <pc:chgData name="Allen Van Dieman" userId="0b8b08cf-f21e-4336-a5cb-63c343e3e944" providerId="ADAL" clId="{FEAAB259-B215-458C-8987-526AA764D610}" dt="2026-06-27T16:30:16.199" v="104" actId="207"/>
        <pc:sldMkLst>
          <pc:docMk/>
          <pc:sldMk cId="4186247710" sldId="259"/>
        </pc:sldMkLst>
        <pc:spChg chg="mod">
          <ac:chgData name="Allen Van Dieman" userId="0b8b08cf-f21e-4336-a5cb-63c343e3e944" providerId="ADAL" clId="{FEAAB259-B215-458C-8987-526AA764D610}" dt="2026-06-27T16:30:16.199" v="104" actId="207"/>
          <ac:spMkLst>
            <pc:docMk/>
            <pc:sldMk cId="4186247710" sldId="259"/>
            <ac:spMk id="2" creationId="{1930E8A0-66DB-EFAC-0344-0C6F6F010BC9}"/>
          </ac:spMkLst>
        </pc:spChg>
        <pc:spChg chg="mod">
          <ac:chgData name="Allen Van Dieman" userId="0b8b08cf-f21e-4336-a5cb-63c343e3e944" providerId="ADAL" clId="{FEAAB259-B215-458C-8987-526AA764D610}" dt="2026-06-27T16:29:52.042" v="103" actId="1035"/>
          <ac:spMkLst>
            <pc:docMk/>
            <pc:sldMk cId="4186247710" sldId="259"/>
            <ac:spMk id="3" creationId="{AF2E97EB-0361-2ECB-4B34-F2F47A529E11}"/>
          </ac:spMkLst>
        </pc:spChg>
        <pc:picChg chg="add mod">
          <ac:chgData name="Allen Van Dieman" userId="0b8b08cf-f21e-4336-a5cb-63c343e3e944" providerId="ADAL" clId="{FEAAB259-B215-458C-8987-526AA764D610}" dt="2026-06-27T16:29:45.234" v="83" actId="1076"/>
          <ac:picMkLst>
            <pc:docMk/>
            <pc:sldMk cId="4186247710" sldId="259"/>
            <ac:picMk id="5" creationId="{BCB628F1-D5A1-F15F-89A4-D5DFA635AA97}"/>
          </ac:picMkLst>
        </pc:picChg>
      </pc:sldChg>
      <pc:sldChg chg="addSp delSp modSp add mod addAnim delAnim modAnim modNotesTx">
        <pc:chgData name="Allen Van Dieman" userId="0b8b08cf-f21e-4336-a5cb-63c343e3e944" providerId="ADAL" clId="{FEAAB259-B215-458C-8987-526AA764D610}" dt="2026-06-27T20:14:35.936" v="241"/>
        <pc:sldMkLst>
          <pc:docMk/>
          <pc:sldMk cId="1203550416" sldId="261"/>
        </pc:sldMkLst>
        <pc:spChg chg="mod">
          <ac:chgData name="Allen Van Dieman" userId="0b8b08cf-f21e-4336-a5cb-63c343e3e944" providerId="ADAL" clId="{FEAAB259-B215-458C-8987-526AA764D610}" dt="2026-06-27T17:45:26.797" v="111" actId="20577"/>
          <ac:spMkLst>
            <pc:docMk/>
            <pc:sldMk cId="1203550416" sldId="261"/>
            <ac:spMk id="2" creationId="{29636B4D-AA2F-1DAD-D913-BB39AF9D9C36}"/>
          </ac:spMkLst>
        </pc:spChg>
        <pc:spChg chg="del">
          <ac:chgData name="Allen Van Dieman" userId="0b8b08cf-f21e-4336-a5cb-63c343e3e944" providerId="ADAL" clId="{FEAAB259-B215-458C-8987-526AA764D610}" dt="2026-06-27T17:45:29.785" v="112" actId="478"/>
          <ac:spMkLst>
            <pc:docMk/>
            <pc:sldMk cId="1203550416" sldId="261"/>
            <ac:spMk id="3" creationId="{F31BC212-1742-B8E8-E651-9D77BB3002B3}"/>
          </ac:spMkLst>
        </pc:spChg>
        <pc:spChg chg="add del mod">
          <ac:chgData name="Allen Van Dieman" userId="0b8b08cf-f21e-4336-a5cb-63c343e3e944" providerId="ADAL" clId="{FEAAB259-B215-458C-8987-526AA764D610}" dt="2026-06-27T17:45:33.524" v="113" actId="478"/>
          <ac:spMkLst>
            <pc:docMk/>
            <pc:sldMk cId="1203550416" sldId="261"/>
            <ac:spMk id="6" creationId="{E0258D9B-49F8-C6B3-5FEE-5D92D6CCFBA3}"/>
          </ac:spMkLst>
        </pc:spChg>
        <pc:spChg chg="add mod">
          <ac:chgData name="Allen Van Dieman" userId="0b8b08cf-f21e-4336-a5cb-63c343e3e944" providerId="ADAL" clId="{FEAAB259-B215-458C-8987-526AA764D610}" dt="2026-06-27T20:13:19.519" v="229" actId="20577"/>
          <ac:spMkLst>
            <pc:docMk/>
            <pc:sldMk cId="1203550416" sldId="261"/>
            <ac:spMk id="13" creationId="{3B4947B9-2E05-E024-8DBA-8F5167BEC8AD}"/>
          </ac:spMkLst>
        </pc:spChg>
        <pc:spChg chg="add del mod">
          <ac:chgData name="Allen Van Dieman" userId="0b8b08cf-f21e-4336-a5cb-63c343e3e944" providerId="ADAL" clId="{FEAAB259-B215-458C-8987-526AA764D610}" dt="2026-06-27T20:12:56.615" v="211" actId="478"/>
          <ac:spMkLst>
            <pc:docMk/>
            <pc:sldMk cId="1203550416" sldId="261"/>
            <ac:spMk id="14" creationId="{15AFD71E-997A-3651-7CA3-178CF6D0ECCC}"/>
          </ac:spMkLst>
        </pc:spChg>
        <pc:spChg chg="add mod">
          <ac:chgData name="Allen Van Dieman" userId="0b8b08cf-f21e-4336-a5cb-63c343e3e944" providerId="ADAL" clId="{FEAAB259-B215-458C-8987-526AA764D610}" dt="2026-06-27T20:13:12.985" v="222" actId="1076"/>
          <ac:spMkLst>
            <pc:docMk/>
            <pc:sldMk cId="1203550416" sldId="261"/>
            <ac:spMk id="15" creationId="{189CB1A2-2FB9-CB69-5834-70BED545F52F}"/>
          </ac:spMkLst>
        </pc:spChg>
        <pc:picChg chg="del">
          <ac:chgData name="Allen Van Dieman" userId="0b8b08cf-f21e-4336-a5cb-63c343e3e944" providerId="ADAL" clId="{FEAAB259-B215-458C-8987-526AA764D610}" dt="2026-06-27T17:45:23.484" v="106" actId="478"/>
          <ac:picMkLst>
            <pc:docMk/>
            <pc:sldMk cId="1203550416" sldId="261"/>
            <ac:picMk id="5" creationId="{81F0DEA2-FACF-310B-9F74-0A77306D434A}"/>
          </ac:picMkLst>
        </pc:picChg>
        <pc:picChg chg="add mod">
          <ac:chgData name="Allen Van Dieman" userId="0b8b08cf-f21e-4336-a5cb-63c343e3e944" providerId="ADAL" clId="{FEAAB259-B215-458C-8987-526AA764D610}" dt="2026-06-27T17:45:51.184" v="121" actId="1076"/>
          <ac:picMkLst>
            <pc:docMk/>
            <pc:sldMk cId="1203550416" sldId="261"/>
            <ac:picMk id="8" creationId="{456F2E01-FD2A-AB09-EBB3-9D479AF3CCB4}"/>
          </ac:picMkLst>
        </pc:picChg>
        <pc:picChg chg="add mod">
          <ac:chgData name="Allen Van Dieman" userId="0b8b08cf-f21e-4336-a5cb-63c343e3e944" providerId="ADAL" clId="{FEAAB259-B215-458C-8987-526AA764D610}" dt="2026-06-27T17:50:54.160" v="124" actId="1076"/>
          <ac:picMkLst>
            <pc:docMk/>
            <pc:sldMk cId="1203550416" sldId="261"/>
            <ac:picMk id="12" creationId="{5E762925-58CD-D8D5-9043-AC758D880315}"/>
          </ac:picMkLst>
        </pc:picChg>
        <pc:picChg chg="add mod">
          <ac:chgData name="Allen Van Dieman" userId="0b8b08cf-f21e-4336-a5cb-63c343e3e944" providerId="ADAL" clId="{FEAAB259-B215-458C-8987-526AA764D610}" dt="2026-06-27T20:14:11.386" v="238" actId="1076"/>
          <ac:picMkLst>
            <pc:docMk/>
            <pc:sldMk cId="1203550416" sldId="261"/>
            <ac:picMk id="17" creationId="{B9BE908B-2DC4-54C6-CDBB-0963149F07C5}"/>
          </ac:picMkLst>
        </pc:picChg>
      </pc:sldChg>
      <pc:sldChg chg="modSp add mod modNotesTx">
        <pc:chgData name="Allen Van Dieman" userId="0b8b08cf-f21e-4336-a5cb-63c343e3e944" providerId="ADAL" clId="{FEAAB259-B215-458C-8987-526AA764D610}" dt="2026-06-27T20:18:25.865" v="417" actId="20577"/>
        <pc:sldMkLst>
          <pc:docMk/>
          <pc:sldMk cId="384284993" sldId="262"/>
        </pc:sldMkLst>
        <pc:spChg chg="mod">
          <ac:chgData name="Allen Van Dieman" userId="0b8b08cf-f21e-4336-a5cb-63c343e3e944" providerId="ADAL" clId="{FEAAB259-B215-458C-8987-526AA764D610}" dt="2026-06-27T20:14:57" v="250" actId="20577"/>
          <ac:spMkLst>
            <pc:docMk/>
            <pc:sldMk cId="384284993" sldId="262"/>
            <ac:spMk id="2" creationId="{647230A4-D478-DE97-5902-9CA44AEA4BF4}"/>
          </ac:spMkLst>
        </pc:spChg>
      </pc:sldChg>
      <pc:sldChg chg="new del">
        <pc:chgData name="Allen Van Dieman" userId="0b8b08cf-f21e-4336-a5cb-63c343e3e944" providerId="ADAL" clId="{FEAAB259-B215-458C-8987-526AA764D610}" dt="2026-06-27T17:45:39" v="115" actId="47"/>
        <pc:sldMkLst>
          <pc:docMk/>
          <pc:sldMk cId="2312477881" sldId="262"/>
        </pc:sldMkLst>
      </pc:sldChg>
      <pc:sldChg chg="modSp add mod">
        <pc:chgData name="Allen Van Dieman" userId="0b8b08cf-f21e-4336-a5cb-63c343e3e944" providerId="ADAL" clId="{FEAAB259-B215-458C-8987-526AA764D610}" dt="2026-06-27T20:15:33.743" v="271" actId="20577"/>
        <pc:sldMkLst>
          <pc:docMk/>
          <pc:sldMk cId="354769854" sldId="263"/>
        </pc:sldMkLst>
        <pc:spChg chg="mod">
          <ac:chgData name="Allen Van Dieman" userId="0b8b08cf-f21e-4336-a5cb-63c343e3e944" providerId="ADAL" clId="{FEAAB259-B215-458C-8987-526AA764D610}" dt="2026-06-27T20:15:33.743" v="271" actId="20577"/>
          <ac:spMkLst>
            <pc:docMk/>
            <pc:sldMk cId="354769854" sldId="263"/>
            <ac:spMk id="2" creationId="{C2F4D92F-7249-EE8D-165D-A427E50A1871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DAC308-5E6F-48FF-9F62-7446C15375EC}" type="datetimeFigureOut">
              <a:rPr lang="en-ZA" smtClean="0"/>
              <a:t>2026/06/27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CEB1C3-A8A7-4858-9A56-1D17F410389A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3636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Material science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computational materials science and condensed matter physics</a:t>
            </a:r>
            <a:r>
              <a:rPr lang="en-Z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CEB1C3-A8A7-4858-9A56-1D17F410389A}" type="slidenum">
              <a:rPr lang="en-ZA" smtClean="0"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469729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1EB8159-D045-B92F-DA4A-21E167E537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EBDCCA-6506-768A-C33F-9E703B54BE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50793C6-8ECE-C052-39CE-7212FFEDF2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1, Methane molecule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2, </a:t>
            </a:r>
            <a:r>
              <a:rPr lang="en-ZA" dirty="0"/>
              <a:t>silicon cluster  but with 54 atoms</a:t>
            </a:r>
          </a:p>
          <a:p>
            <a:endParaRPr lang="en-ZA" dirty="0"/>
          </a:p>
          <a:p>
            <a:r>
              <a:rPr lang="en-ZA" dirty="0"/>
              <a:t>[54-atom silicon supercell.] </a:t>
            </a:r>
            <a:r>
              <a:rPr lang="en-ZA" b="1" dirty="0"/>
              <a:t>bulk crystalline silicon</a:t>
            </a:r>
            <a:r>
              <a:rPr lang="en-ZA" dirty="0"/>
              <a:t> in the diamond cubic structure</a:t>
            </a:r>
            <a:endParaRPr lang="en-ZA" b="1" dirty="0"/>
          </a:p>
          <a:p>
            <a:endParaRPr lang="en-ZA" b="1" dirty="0"/>
          </a:p>
          <a:p>
            <a:r>
              <a:rPr lang="en-ZA" dirty="0"/>
              <a:t>the 54 Si atoms of your supercell, arranged in silicon's characteristic </a:t>
            </a:r>
            <a:r>
              <a:rPr lang="en-ZA" b="1" dirty="0"/>
              <a:t>diamond cubic lattice</a:t>
            </a:r>
            <a:r>
              <a:rPr lang="en-ZA" dirty="0"/>
              <a:t> (each Si tetrahedrally bonded to 4 </a:t>
            </a:r>
            <a:r>
              <a:rPr lang="en-ZA" dirty="0" err="1"/>
              <a:t>neighbors</a:t>
            </a:r>
            <a:r>
              <a:rPr lang="en-ZA" dirty="0"/>
              <a:t> — you can see that tetrahedral bonding pattern clearly on the right side of the image</a:t>
            </a:r>
          </a:p>
          <a:p>
            <a:endParaRPr lang="en-ZA" dirty="0"/>
          </a:p>
          <a:p>
            <a:r>
              <a:rPr lang="en-ZA" b="1" dirty="0"/>
              <a:t>Orange "pretzel" surface</a:t>
            </a:r>
            <a:r>
              <a:rPr lang="en-ZA" dirty="0"/>
              <a:t> = an </a:t>
            </a:r>
            <a:r>
              <a:rPr lang="en-ZA" dirty="0" err="1"/>
              <a:t>isosurface</a:t>
            </a:r>
            <a:r>
              <a:rPr lang="en-ZA" dirty="0"/>
              <a:t>, of charge/electron density</a:t>
            </a:r>
          </a:p>
          <a:p>
            <a:r>
              <a:rPr lang="en-ZA" dirty="0"/>
              <a:t>charge-density </a:t>
            </a:r>
            <a:r>
              <a:rPr lang="en-ZA" dirty="0" err="1"/>
              <a:t>isosurface</a:t>
            </a:r>
            <a:r>
              <a:rPr lang="en-ZA" dirty="0"/>
              <a:t> drawn at a fairly high cutoff value around clustered atoms</a:t>
            </a:r>
          </a:p>
          <a:p>
            <a:endParaRPr lang="en-ZA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Z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Polydimethylsiloxane</a:t>
            </a:r>
          </a:p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F00B95-497F-7E8A-8AD4-95F73792C8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CEB1C3-A8A7-4858-9A56-1D17F410389A}" type="slidenum">
              <a:rPr lang="en-ZA" smtClean="0"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412443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9EC3C9-9C8C-6B4D-2B5B-F48D3D8898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92FC489-6434-22C3-194C-FC099C52A5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C0A321-0F3C-60D1-FFD1-5E88990D40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1, Build intel built </a:t>
            </a:r>
          </a:p>
          <a:p>
            <a:r>
              <a:rPr lang="en-US" dirty="0"/>
              <a:t>2, run Methane (see output) – remember time</a:t>
            </a:r>
          </a:p>
          <a:p>
            <a:endParaRPr lang="en-US" dirty="0"/>
          </a:p>
          <a:p>
            <a:r>
              <a:rPr lang="en-US" dirty="0"/>
              <a:t>3, Build mix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4, run Methane – remember time</a:t>
            </a:r>
          </a:p>
          <a:p>
            <a:endParaRPr lang="en-US" dirty="0"/>
          </a:p>
          <a:p>
            <a:r>
              <a:rPr lang="en-US" dirty="0"/>
              <a:t>5, Build complex example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6, </a:t>
            </a:r>
            <a:r>
              <a:rPr lang="en-US"/>
              <a:t>run Methane – remember time</a:t>
            </a:r>
            <a:endParaRPr lang="en-US" dirty="0"/>
          </a:p>
          <a:p>
            <a:r>
              <a:rPr lang="en-ZA" dirty="0"/>
              <a:t>-</a:t>
            </a:r>
            <a:r>
              <a:rPr lang="en-ZA" dirty="0" err="1"/>
              <a:t>Wno</a:t>
            </a:r>
            <a:r>
              <a:rPr lang="en-ZA" dirty="0"/>
              <a:t>-error=incompatible-pointer-types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B1AA89-6D5B-858F-D4EA-4C695E1DEDF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CEB1C3-A8A7-4858-9A56-1D17F410389A}" type="slidenum">
              <a:rPr lang="en-ZA" smtClean="0"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606290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3C9CFE-411E-2A24-02E5-50B8A174F3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DC9A3F-8395-AC9F-05CD-05D0D24B8B2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CCDB29C-89A6-9BE4-A774-AF2DCB9EF7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Material science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computational materials science and condensed matter physics</a:t>
            </a:r>
            <a:r>
              <a:rPr lang="en-ZA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</a:p>
          <a:p>
            <a:endParaRPr lang="en-Z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71345A-C88D-5F72-9BF2-D6942668CD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CEB1C3-A8A7-4858-9A56-1D17F410389A}" type="slidenum">
              <a:rPr lang="en-ZA" smtClean="0"/>
              <a:t>5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2302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4E15C-119E-C47D-34B6-196B0351E4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DE2E9C-16E2-3A9F-2BAF-B5167B6A7B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59782-2FCB-A411-1BEC-93FD213A9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2026/06/27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FC5778-0504-E4AF-9E64-1062A8A66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352854-BC65-AE8D-35EF-5E4D877D7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04425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A8DDE-9218-5337-F611-6BB2B282A9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97BE28-3C13-3EF0-5545-361FCFDDD7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A646B9-66D6-2B10-0846-E0889B221D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57C7B5-1B2E-153C-7391-C05DD2481E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2026/06/27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97AB0F-56E6-DED4-D15C-C36C79D9E4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CACBD4-D7FD-0681-D148-757FEE006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8975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D1BBD-5966-9800-BB42-28E2CFB8A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20D8DD-1F33-4F9E-9533-32F392DAFC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E94679-C1AB-60C3-8EEA-A95408C2F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2026/06/27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8C2A22-E4D1-66FA-1E78-FF46AFF6F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6550A6-F03E-6051-1F7B-A84ABB46B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30496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24100AD-86E3-77D9-5EA2-D0C14A2125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DB652A-8615-42A2-4AB0-54900CB2FB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1869FF-1699-AA7A-37A9-252AC8F0D1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2026/06/27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E2A2D9-1BB5-FAD5-3AA3-0D34C57D00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676428-0AC5-7594-1C51-B1CC1E03D4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551964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A6CE7-DBF0-F801-DD8C-7D919E6D69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55EB36-1668-3B8B-F64F-62C378811C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5119A-207F-ED10-F0B2-9395A54BC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2026/06/27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D61411-9F47-18FC-654D-524E358EEC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D9A8CC-7CB0-2305-03C5-85A5C75AA3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85478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1E184-F19C-2B39-3982-A4FA9C903C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6F7FEEA-7C94-2D7A-DFDC-6CEF02F69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2026/06/27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43C8512-AFCD-DE59-A38A-CE6E9C9651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79E1C37-832D-F0C2-684C-4FB9E3DE2D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294182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3094D1-B670-741D-FE0E-2809BC814F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03812F-7D89-0D86-E3D4-C321C08C8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2026/06/27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978EA5F-33FB-84EE-5F74-4D43291675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C830DB-7D1A-B3B9-BECF-2E9862DD6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55554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7DA9A-0A42-28A2-2893-F14E383B2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8FE306-22AD-1D10-F72F-D95E944440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C0B554-51EE-9E11-1746-717F22E62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2026/06/27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D94D1-C939-5CEF-1CBE-62DF04CC1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4D8011-39F5-DA69-6A20-8A1BC38417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63023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15ADD-3AF9-A92C-4ABF-D32DF716B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C2BCE67-DA21-406C-BDB7-BF91B15D68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2D790F-6BEC-A6C0-5F7A-34F67897C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2026/06/27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3E7703-8A68-F51E-489A-EA4238246B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0F47CF-4E4D-C4AB-D7CA-ECC5F6667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3727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08C88C-71B0-3895-7D4E-4F5B57AC9C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2EC44B-3B50-4B5F-E8C0-E326DAB72A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BB2048-93D2-62CE-F466-2623FE1F72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BB8E390-7543-A239-3751-3DA2479581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2026/06/27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02571B-09D2-79F9-2C2B-905AD13C0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51C23A-F7DE-5E6E-0B2A-FD2B09F97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883784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F304A-A84B-3A73-2AB6-251EC693EA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2F652B-5B35-A821-78C4-7AA60EAF77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62F75E-B33F-180B-D245-B0C70319FC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4B2648E-074A-F586-7E1C-D372B8AE60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5E48D64-B539-64BC-0E10-3B08ABFF25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7F288DE-36A5-03BF-8E06-AC23D1607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2026/06/27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F2CBFC6-9A26-75AC-4EBE-DFADDCB04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441F65-F5F5-29CF-F06D-C15F6FA83B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048148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7BF94D-4158-9F95-667A-DB36FEC535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258D91B-B22D-5F8F-F959-2BBDCA4D17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2026/06/27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4393171-33AA-4C00-A248-A3CA633BEF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ADBF4A-5A75-4D47-CC6D-E2AE2A45C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51341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2337004-C472-3BAB-A1C9-8D7AC3D4E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2026/06/27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7DC1AE7-7628-9692-A05A-A51F7089E5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09C73C3-2E02-2A9C-71C8-A83FE886F2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218423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95394-47A4-FD20-93D8-7CF586E034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8069A9-66B3-795D-0881-1B6587F40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BF7686-8C2E-0852-28DB-BD5F8596E8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74F131-1B75-36B3-8773-4522FE770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6710C-F82F-4039-8275-43C765C2EB68}" type="datetimeFigureOut">
              <a:rPr lang="en-ZA" smtClean="0"/>
              <a:t>2026/06/27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CF3B54-9977-706C-88C4-8C8D757F4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4EBCEA-B292-486E-83DF-D5833DFA69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354495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5F1B5B-2DB8-3446-5A1F-43438C01E1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4F2423-1C39-C6B1-D8D2-E6EDB6928C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B0BF8C-A30E-2806-E850-526B377FA0A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D6710C-F82F-4039-8275-43C765C2EB68}" type="datetimeFigureOut">
              <a:rPr lang="en-ZA" smtClean="0"/>
              <a:t>2026/06/27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2CCD79-7E1D-1458-C6EC-EA7326AF17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96CA41-0FCF-211F-42BF-47CD8E428A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B24CEDE-F771-466D-8C13-5EF91412005B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59509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74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60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D6AD614-36C2-CCC2-B319-9F4DA952C6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279"/>
            <a:ext cx="12191999" cy="68752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9207866-D4FD-3BFF-5ADC-CF021F511C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2957663"/>
            <a:ext cx="5938298" cy="1564718"/>
          </a:xfrm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OpenMX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530E2D-4109-B97B-37BC-F6552ECE5D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5999" y="4638839"/>
            <a:ext cx="5938298" cy="918446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CHPC SCC 2026 | Live Session | Demo</a:t>
            </a:r>
            <a:endParaRPr lang="en-ZA" dirty="0">
              <a:solidFill>
                <a:schemeClr val="bg1"/>
              </a:solidFill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405B2BD5-FB0A-E2A3-8686-DFC11FD537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295" y="3242430"/>
            <a:ext cx="3222684" cy="139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519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B434B19-A087-CE66-AFF7-307C27B880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930E8A0-66DB-EFAC-0344-0C6F6F010B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273" y="719131"/>
            <a:ext cx="8543299" cy="117411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What is </a:t>
            </a:r>
            <a:r>
              <a:rPr lang="en-US" dirty="0" err="1">
                <a:solidFill>
                  <a:schemeClr val="bg1"/>
                </a:solidFill>
              </a:rPr>
              <a:t>OpenMX</a:t>
            </a:r>
            <a:endParaRPr lang="en-ZA" dirty="0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2E97EB-0361-2ECB-4B34-F2F47A529E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72320" y="3159921"/>
            <a:ext cx="9748252" cy="2715780"/>
          </a:xfrm>
        </p:spPr>
        <p:txBody>
          <a:bodyPr/>
          <a:lstStyle/>
          <a:p>
            <a:r>
              <a:rPr lang="en-ZA" dirty="0" err="1"/>
              <a:t>OpenMX</a:t>
            </a:r>
            <a:r>
              <a:rPr lang="en-ZA" dirty="0"/>
              <a:t> is an open-source quantum chemistry and materials simulation software package that uses density functional theory (DFT) with localized basis functions to study the electronic structure of atoms, molecules, and solids.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B96966-C736-6FFE-FCB9-D975397B2F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3" y="991034"/>
            <a:ext cx="1289967" cy="55895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CB628F1-D5A1-F15F-89A4-D5DFA635AA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4424" y="285916"/>
            <a:ext cx="2314575" cy="2276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2477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6CA5AED-382B-C7D4-4099-B310A66789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256E819-25E1-6A12-34B3-62EFC07676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9636B4D-AA2F-1DAD-D913-BB39AF9D9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273" y="719131"/>
            <a:ext cx="8543299" cy="117411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Goals</a:t>
            </a:r>
            <a:endParaRPr lang="en-ZA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CB935EB-9CA5-687A-492C-C7B4ABEE28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3" y="991034"/>
            <a:ext cx="1289967" cy="5589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56F2E01-FD2A-AB09-EBB3-9D479AF3CCB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430" y="2784390"/>
            <a:ext cx="3460745" cy="288307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E762925-58CD-D8D5-9043-AC758D8803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52662" y="2229981"/>
            <a:ext cx="5392519" cy="303008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B4947B9-2E05-E024-8DBA-8F5167BEC8AD}"/>
              </a:ext>
            </a:extLst>
          </p:cNvPr>
          <p:cNvSpPr/>
          <p:nvPr/>
        </p:nvSpPr>
        <p:spPr>
          <a:xfrm>
            <a:off x="6775130" y="5442311"/>
            <a:ext cx="23535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Silicon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89CB1A2-2FB9-CB69-5834-70BED545F52F}"/>
              </a:ext>
            </a:extLst>
          </p:cNvPr>
          <p:cNvSpPr/>
          <p:nvPr/>
        </p:nvSpPr>
        <p:spPr>
          <a:xfrm>
            <a:off x="1165275" y="5677204"/>
            <a:ext cx="29530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Methane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9BE908B-2DC4-54C6-CDBB-0963149F07C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3882" y="2180442"/>
            <a:ext cx="9302496" cy="4407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55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186878-12FF-6202-1EE7-FDB4C2D504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29A0BBFB-A0C8-8152-BC62-E65E35C270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47230A4-D478-DE97-5902-9CA44AEA4B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273" y="719131"/>
            <a:ext cx="8543299" cy="117411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Demo time</a:t>
            </a:r>
            <a:endParaRPr lang="en-ZA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641CAA4-43BF-BEB7-C0DD-D8C3F1D787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3" y="991034"/>
            <a:ext cx="1289967" cy="55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84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F03CCE-A9B5-1AEE-7DD7-D29F9A361E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D9F6FBCD-53EA-915F-56A8-597710CE4EC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528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4D92F-7249-EE8D-165D-A427E50A1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7273" y="719131"/>
            <a:ext cx="8543299" cy="1174112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Expected results</a:t>
            </a:r>
            <a:endParaRPr lang="en-ZA" dirty="0">
              <a:solidFill>
                <a:schemeClr val="bg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0EAC30D-5C6D-AD59-14EB-547B747E792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83" y="991034"/>
            <a:ext cx="1289967" cy="55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698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DCF3EA-725C-8C87-08D3-7E26795492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1999" cy="687527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70B9E6-DF10-94B8-F8C2-41DD952D4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1013" y="2370905"/>
            <a:ext cx="5070987" cy="1325563"/>
          </a:xfrm>
        </p:spPr>
        <p:txBody>
          <a:bodyPr>
            <a:normAutofit/>
          </a:bodyPr>
          <a:lstStyle/>
          <a:p>
            <a:r>
              <a:rPr lang="en-US" b="1" dirty="0">
                <a:solidFill>
                  <a:schemeClr val="bg1"/>
                </a:solidFill>
                <a:latin typeface="Gotham Bold" pitchFamily="50" charset="0"/>
                <a:cs typeface="Arial" panose="020B0604020202020204" pitchFamily="34" charset="0"/>
              </a:rPr>
              <a:t>THANK YOU</a:t>
            </a:r>
            <a:endParaRPr lang="en-ZA" b="1" dirty="0">
              <a:solidFill>
                <a:schemeClr val="bg1"/>
              </a:solidFill>
              <a:latin typeface="Gotham Bold" pitchFamily="50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2F046EB-E8DB-7156-5E42-41042EB26A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295" y="3242430"/>
            <a:ext cx="3222684" cy="1396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380561"/>
      </p:ext>
    </p:extLst>
  </p:cSld>
  <p:clrMapOvr>
    <a:masterClrMapping/>
  </p:clrMapOvr>
</p:sld>
</file>

<file path=ppt/theme/theme1.xml><?xml version="1.0" encoding="utf-8"?>
<a:theme xmlns:a="http://schemas.openxmlformats.org/drawingml/2006/main" name="Option 1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B5E0B0BE7023646947F920637974D5A" ma:contentTypeVersion="7" ma:contentTypeDescription="Create a new document." ma:contentTypeScope="" ma:versionID="1181c0c0e6d42800712e52f9b9ad627b">
  <xsd:schema xmlns:xsd="http://www.w3.org/2001/XMLSchema" xmlns:xs="http://www.w3.org/2001/XMLSchema" xmlns:p="http://schemas.microsoft.com/office/2006/metadata/properties" xmlns:ns2="debb861a-3e1f-472e-8981-c630a4519e80" targetNamespace="http://schemas.microsoft.com/office/2006/metadata/properties" ma:root="true" ma:fieldsID="168d41d0b87d5959eb2637073c01c9a3" ns2:_="">
    <xsd:import namespace="debb861a-3e1f-472e-8981-c630a4519e8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bb861a-3e1f-472e-8981-c630a4519e8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0B66FF-889E-4D09-9A10-DA6F4E97206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4EA569E-C9B4-4C78-B0DB-CFBD5A81614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7AA2252-AE78-427C-B9C2-F548E91BCBE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bb861a-3e1f-472e-8981-c630a4519e8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Option 1</Template>
  <TotalTime>1386</TotalTime>
  <Words>215</Words>
  <Application>Microsoft Office PowerPoint</Application>
  <PresentationFormat>Widescreen</PresentationFormat>
  <Paragraphs>38</Paragraphs>
  <Slides>6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Aptos</vt:lpstr>
      <vt:lpstr>Aptos Display</vt:lpstr>
      <vt:lpstr>Arial</vt:lpstr>
      <vt:lpstr>Gotham Bold</vt:lpstr>
      <vt:lpstr>Option 1</vt:lpstr>
      <vt:lpstr>OpenMX</vt:lpstr>
      <vt:lpstr>What is OpenMX</vt:lpstr>
      <vt:lpstr>Goals</vt:lpstr>
      <vt:lpstr>Demo time</vt:lpstr>
      <vt:lpstr>Expected results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Nox Moyake</dc:creator>
  <cp:lastModifiedBy>Allen Van Dieman</cp:lastModifiedBy>
  <cp:revision>7</cp:revision>
  <dcterms:created xsi:type="dcterms:W3CDTF">2026-02-11T16:08:42Z</dcterms:created>
  <dcterms:modified xsi:type="dcterms:W3CDTF">2026-06-27T20:18:29Z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0x010100CB5E0B0BE7023646947F920637974D5A</vt:lpwstr>
  </property>
</Properties>
</file>