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7"/>
  </p:notesMasterIdLst>
  <p:sldIdLst>
    <p:sldId id="257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616EC-C940-4DAA-934F-1FCFEB4D918E}" v="147" dt="2026-06-20T09:21:54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1415" autoAdjust="0"/>
  </p:normalViewPr>
  <p:slideViewPr>
    <p:cSldViewPr snapToGrid="0">
      <p:cViewPr varScale="1">
        <p:scale>
          <a:sx n="91" d="100"/>
          <a:sy n="91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-268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en Van Dieman" userId="0b8b08cf-f21e-4336-a5cb-63c343e3e944" providerId="ADAL" clId="{FEAAB259-B215-458C-8987-526AA764D610}"/>
    <pc:docChg chg="undo redo custSel addSld delSld modSld">
      <pc:chgData name="Allen Van Dieman" userId="0b8b08cf-f21e-4336-a5cb-63c343e3e944" providerId="ADAL" clId="{FEAAB259-B215-458C-8987-526AA764D610}" dt="2026-06-20T09:23:02" v="2816" actId="1036"/>
      <pc:docMkLst>
        <pc:docMk/>
      </pc:docMkLst>
      <pc:sldChg chg="modSp mod">
        <pc:chgData name="Allen Van Dieman" userId="0b8b08cf-f21e-4336-a5cb-63c343e3e944" providerId="ADAL" clId="{FEAAB259-B215-458C-8987-526AA764D610}" dt="2026-06-19T21:02:22.024" v="54" actId="20577"/>
        <pc:sldMkLst>
          <pc:docMk/>
          <pc:sldMk cId="1198519698" sldId="257"/>
        </pc:sldMkLst>
        <pc:spChg chg="mod">
          <ac:chgData name="Allen Van Dieman" userId="0b8b08cf-f21e-4336-a5cb-63c343e3e944" providerId="ADAL" clId="{FEAAB259-B215-458C-8987-526AA764D610}" dt="2026-06-19T21:01:59.874" v="40" actId="207"/>
          <ac:spMkLst>
            <pc:docMk/>
            <pc:sldMk cId="1198519698" sldId="257"/>
            <ac:spMk id="2" creationId="{B9207866-D4FD-3BFF-5ADC-CF021F511C08}"/>
          </ac:spMkLst>
        </pc:spChg>
        <pc:spChg chg="mod">
          <ac:chgData name="Allen Van Dieman" userId="0b8b08cf-f21e-4336-a5cb-63c343e3e944" providerId="ADAL" clId="{FEAAB259-B215-458C-8987-526AA764D610}" dt="2026-06-19T21:02:22.024" v="54" actId="20577"/>
          <ac:spMkLst>
            <pc:docMk/>
            <pc:sldMk cId="1198519698" sldId="257"/>
            <ac:spMk id="3" creationId="{A1530E2D-4109-B97B-37BC-F6552ECE5D05}"/>
          </ac:spMkLst>
        </pc:spChg>
      </pc:sldChg>
      <pc:sldChg chg="addSp delSp modSp mod addAnim delAnim modAnim modNotesTx">
        <pc:chgData name="Allen Van Dieman" userId="0b8b08cf-f21e-4336-a5cb-63c343e3e944" providerId="ADAL" clId="{FEAAB259-B215-458C-8987-526AA764D610}" dt="2026-06-19T23:22:11.185" v="1392" actId="20577"/>
        <pc:sldMkLst>
          <pc:docMk/>
          <pc:sldMk cId="4186247710" sldId="259"/>
        </pc:sldMkLst>
        <pc:spChg chg="mod">
          <ac:chgData name="Allen Van Dieman" userId="0b8b08cf-f21e-4336-a5cb-63c343e3e944" providerId="ADAL" clId="{FEAAB259-B215-458C-8987-526AA764D610}" dt="2026-06-19T21:03:03.799" v="56" actId="207"/>
          <ac:spMkLst>
            <pc:docMk/>
            <pc:sldMk cId="4186247710" sldId="259"/>
            <ac:spMk id="2" creationId="{1930E8A0-66DB-EFAC-0344-0C6F6F010BC9}"/>
          </ac:spMkLst>
        </pc:spChg>
        <pc:spChg chg="del">
          <ac:chgData name="Allen Van Dieman" userId="0b8b08cf-f21e-4336-a5cb-63c343e3e944" providerId="ADAL" clId="{FEAAB259-B215-458C-8987-526AA764D610}" dt="2026-06-19T21:13:44.897" v="64" actId="478"/>
          <ac:spMkLst>
            <pc:docMk/>
            <pc:sldMk cId="4186247710" sldId="259"/>
            <ac:spMk id="3" creationId="{AF2E97EB-0361-2ECB-4B34-F2F47A529E11}"/>
          </ac:spMkLst>
        </pc:spChg>
        <pc:picChg chg="add del mod">
          <ac:chgData name="Allen Van Dieman" userId="0b8b08cf-f21e-4336-a5cb-63c343e3e944" providerId="ADAL" clId="{FEAAB259-B215-458C-8987-526AA764D610}" dt="2026-06-19T21:14:29.113" v="77" actId="478"/>
          <ac:picMkLst>
            <pc:docMk/>
            <pc:sldMk cId="4186247710" sldId="259"/>
            <ac:picMk id="5" creationId="{E0EEBF52-10B2-0C92-F1A3-AA7B9F9AB9C7}"/>
          </ac:picMkLst>
        </pc:picChg>
        <pc:picChg chg="add mod modCrop">
          <ac:chgData name="Allen Van Dieman" userId="0b8b08cf-f21e-4336-a5cb-63c343e3e944" providerId="ADAL" clId="{FEAAB259-B215-458C-8987-526AA764D610}" dt="2026-06-19T21:14:16.691" v="73" actId="1076"/>
          <ac:picMkLst>
            <pc:docMk/>
            <pc:sldMk cId="4186247710" sldId="259"/>
            <ac:picMk id="7" creationId="{D1706EC8-F97D-2BE5-AB1D-0672EA9503EC}"/>
          </ac:picMkLst>
        </pc:picChg>
        <pc:picChg chg="add del mod">
          <ac:chgData name="Allen Van Dieman" userId="0b8b08cf-f21e-4336-a5cb-63c343e3e944" providerId="ADAL" clId="{FEAAB259-B215-458C-8987-526AA764D610}" dt="2026-06-19T21:14:25.320" v="75" actId="478"/>
          <ac:picMkLst>
            <pc:docMk/>
            <pc:sldMk cId="4186247710" sldId="259"/>
            <ac:picMk id="11" creationId="{71841EFB-4DF4-4268-9F89-B73FD41B2242}"/>
          </ac:picMkLst>
        </pc:picChg>
        <pc:picChg chg="add mod">
          <ac:chgData name="Allen Van Dieman" userId="0b8b08cf-f21e-4336-a5cb-63c343e3e944" providerId="ADAL" clId="{FEAAB259-B215-458C-8987-526AA764D610}" dt="2026-06-19T21:16:41.485" v="122" actId="1076"/>
          <ac:picMkLst>
            <pc:docMk/>
            <pc:sldMk cId="4186247710" sldId="259"/>
            <ac:picMk id="13" creationId="{14ED1A32-04F3-D86D-0447-C995747FC022}"/>
          </ac:picMkLst>
        </pc:picChg>
        <pc:picChg chg="add mod">
          <ac:chgData name="Allen Van Dieman" userId="0b8b08cf-f21e-4336-a5cb-63c343e3e944" providerId="ADAL" clId="{FEAAB259-B215-458C-8987-526AA764D610}" dt="2026-06-19T21:16:37.193" v="121" actId="1076"/>
          <ac:picMkLst>
            <pc:docMk/>
            <pc:sldMk cId="4186247710" sldId="259"/>
            <ac:picMk id="15" creationId="{B9EE824D-5564-E08B-6744-797506C23626}"/>
          </ac:picMkLst>
        </pc:picChg>
        <pc:picChg chg="add mod modCrop">
          <ac:chgData name="Allen Van Dieman" userId="0b8b08cf-f21e-4336-a5cb-63c343e3e944" providerId="ADAL" clId="{FEAAB259-B215-458C-8987-526AA764D610}" dt="2026-06-19T21:20:51.148" v="273" actId="1076"/>
          <ac:picMkLst>
            <pc:docMk/>
            <pc:sldMk cId="4186247710" sldId="259"/>
            <ac:picMk id="17" creationId="{420E3BF6-AAF8-5641-EE2E-1F8A0C63138C}"/>
          </ac:picMkLst>
        </pc:picChg>
        <pc:picChg chg="add mod">
          <ac:chgData name="Allen Van Dieman" userId="0b8b08cf-f21e-4336-a5cb-63c343e3e944" providerId="ADAL" clId="{FEAAB259-B215-458C-8987-526AA764D610}" dt="2026-06-19T21:26:24.164" v="432" actId="1076"/>
          <ac:picMkLst>
            <pc:docMk/>
            <pc:sldMk cId="4186247710" sldId="259"/>
            <ac:picMk id="19" creationId="{D3799C52-A23F-8949-C793-993732EFF7A0}"/>
          </ac:picMkLst>
        </pc:picChg>
        <pc:picChg chg="add mod">
          <ac:chgData name="Allen Van Dieman" userId="0b8b08cf-f21e-4336-a5cb-63c343e3e944" providerId="ADAL" clId="{FEAAB259-B215-458C-8987-526AA764D610}" dt="2026-06-19T21:27:26.116" v="438" actId="1076"/>
          <ac:picMkLst>
            <pc:docMk/>
            <pc:sldMk cId="4186247710" sldId="259"/>
            <ac:picMk id="21" creationId="{3FEEEDAC-1AF2-0329-41B9-17779D4B8631}"/>
          </ac:picMkLst>
        </pc:picChg>
        <pc:picChg chg="add mod">
          <ac:chgData name="Allen Van Dieman" userId="0b8b08cf-f21e-4336-a5cb-63c343e3e944" providerId="ADAL" clId="{FEAAB259-B215-458C-8987-526AA764D610}" dt="2026-06-19T21:28:40.335" v="508" actId="1076"/>
          <ac:picMkLst>
            <pc:docMk/>
            <pc:sldMk cId="4186247710" sldId="259"/>
            <ac:picMk id="23" creationId="{411E79C9-B205-231D-3972-D1449EB58FA3}"/>
          </ac:picMkLst>
        </pc:picChg>
        <pc:picChg chg="add mod">
          <ac:chgData name="Allen Van Dieman" userId="0b8b08cf-f21e-4336-a5cb-63c343e3e944" providerId="ADAL" clId="{FEAAB259-B215-458C-8987-526AA764D610}" dt="2026-06-19T23:21:23.937" v="1323" actId="1036"/>
          <ac:picMkLst>
            <pc:docMk/>
            <pc:sldMk cId="4186247710" sldId="259"/>
            <ac:picMk id="25" creationId="{8E1CEE3B-B907-8F91-A181-EF5435BD4DF3}"/>
          </ac:picMkLst>
        </pc:picChg>
      </pc:sldChg>
      <pc:sldChg chg="addSp modSp add mod modNotesTx">
        <pc:chgData name="Allen Van Dieman" userId="0b8b08cf-f21e-4336-a5cb-63c343e3e944" providerId="ADAL" clId="{FEAAB259-B215-458C-8987-526AA764D610}" dt="2026-06-19T22:10:34.552" v="665" actId="20577"/>
        <pc:sldMkLst>
          <pc:docMk/>
          <pc:sldMk cId="3235908822" sldId="261"/>
        </pc:sldMkLst>
        <pc:spChg chg="mod">
          <ac:chgData name="Allen Van Dieman" userId="0b8b08cf-f21e-4336-a5cb-63c343e3e944" providerId="ADAL" clId="{FEAAB259-B215-458C-8987-526AA764D610}" dt="2026-06-19T21:30:29.088" v="556" actId="20577"/>
          <ac:spMkLst>
            <pc:docMk/>
            <pc:sldMk cId="3235908822" sldId="261"/>
            <ac:spMk id="2" creationId="{D3A2A230-C64A-0615-13B3-D8B90189D7B5}"/>
          </ac:spMkLst>
        </pc:spChg>
        <pc:spChg chg="mod">
          <ac:chgData name="Allen Van Dieman" userId="0b8b08cf-f21e-4336-a5cb-63c343e3e944" providerId="ADAL" clId="{FEAAB259-B215-458C-8987-526AA764D610}" dt="2026-06-19T21:55:47.503" v="645" actId="242"/>
          <ac:spMkLst>
            <pc:docMk/>
            <pc:sldMk cId="3235908822" sldId="261"/>
            <ac:spMk id="3" creationId="{F8790CB6-02B5-B1EC-BDDD-0B0A0C6C209E}"/>
          </ac:spMkLst>
        </pc:spChg>
        <pc:picChg chg="add mod">
          <ac:chgData name="Allen Van Dieman" userId="0b8b08cf-f21e-4336-a5cb-63c343e3e944" providerId="ADAL" clId="{FEAAB259-B215-458C-8987-526AA764D610}" dt="2026-06-19T22:10:08.445" v="649" actId="1076"/>
          <ac:picMkLst>
            <pc:docMk/>
            <pc:sldMk cId="3235908822" sldId="261"/>
            <ac:picMk id="5" creationId="{7801539D-005A-EFBD-30F8-9C2317E2685E}"/>
          </ac:picMkLst>
        </pc:picChg>
      </pc:sldChg>
      <pc:sldChg chg="modSp add mod modAnim modNotesTx">
        <pc:chgData name="Allen Van Dieman" userId="0b8b08cf-f21e-4336-a5cb-63c343e3e944" providerId="ADAL" clId="{FEAAB259-B215-458C-8987-526AA764D610}" dt="2026-06-19T22:23:32.719" v="954"/>
        <pc:sldMkLst>
          <pc:docMk/>
          <pc:sldMk cId="3234213248" sldId="262"/>
        </pc:sldMkLst>
        <pc:spChg chg="mod">
          <ac:chgData name="Allen Van Dieman" userId="0b8b08cf-f21e-4336-a5cb-63c343e3e944" providerId="ADAL" clId="{FEAAB259-B215-458C-8987-526AA764D610}" dt="2026-06-19T22:10:49.861" v="669" actId="207"/>
          <ac:spMkLst>
            <pc:docMk/>
            <pc:sldMk cId="3234213248" sldId="262"/>
            <ac:spMk id="2" creationId="{20019CA7-405B-9A79-3680-D0DD843618A7}"/>
          </ac:spMkLst>
        </pc:spChg>
        <pc:spChg chg="mod">
          <ac:chgData name="Allen Van Dieman" userId="0b8b08cf-f21e-4336-a5cb-63c343e3e944" providerId="ADAL" clId="{FEAAB259-B215-458C-8987-526AA764D610}" dt="2026-06-19T22:23:16.594" v="952" actId="20577"/>
          <ac:spMkLst>
            <pc:docMk/>
            <pc:sldMk cId="3234213248" sldId="262"/>
            <ac:spMk id="3" creationId="{86154CAE-183B-4F6C-1C8A-A873B9B86626}"/>
          </ac:spMkLst>
        </pc:spChg>
      </pc:sldChg>
      <pc:sldChg chg="addSp delSp modSp add mod">
        <pc:chgData name="Allen Van Dieman" userId="0b8b08cf-f21e-4336-a5cb-63c343e3e944" providerId="ADAL" clId="{FEAAB259-B215-458C-8987-526AA764D610}" dt="2026-06-19T22:46:51.563" v="1076" actId="1076"/>
        <pc:sldMkLst>
          <pc:docMk/>
          <pc:sldMk cId="1259172460" sldId="263"/>
        </pc:sldMkLst>
        <pc:spChg chg="mod">
          <ac:chgData name="Allen Van Dieman" userId="0b8b08cf-f21e-4336-a5cb-63c343e3e944" providerId="ADAL" clId="{FEAAB259-B215-458C-8987-526AA764D610}" dt="2026-06-19T22:46:29.872" v="1068" actId="207"/>
          <ac:spMkLst>
            <pc:docMk/>
            <pc:sldMk cId="1259172460" sldId="263"/>
            <ac:spMk id="2" creationId="{7AF70A23-1D70-5FEA-4765-BDE67A3CA559}"/>
          </ac:spMkLst>
        </pc:spChg>
        <pc:spChg chg="del mod">
          <ac:chgData name="Allen Van Dieman" userId="0b8b08cf-f21e-4336-a5cb-63c343e3e944" providerId="ADAL" clId="{FEAAB259-B215-458C-8987-526AA764D610}" dt="2026-06-19T22:46:38.296" v="1071" actId="478"/>
          <ac:spMkLst>
            <pc:docMk/>
            <pc:sldMk cId="1259172460" sldId="263"/>
            <ac:spMk id="3" creationId="{1EE2BB74-6DE1-5FCE-08B9-A22ED2833575}"/>
          </ac:spMkLst>
        </pc:spChg>
        <pc:picChg chg="add mod">
          <ac:chgData name="Allen Van Dieman" userId="0b8b08cf-f21e-4336-a5cb-63c343e3e944" providerId="ADAL" clId="{FEAAB259-B215-458C-8987-526AA764D610}" dt="2026-06-19T22:46:51.563" v="1076" actId="1076"/>
          <ac:picMkLst>
            <pc:docMk/>
            <pc:sldMk cId="1259172460" sldId="263"/>
            <ac:picMk id="5" creationId="{D8D0BBC2-F087-8BF1-FB5F-62B951D43368}"/>
          </ac:picMkLst>
        </pc:picChg>
      </pc:sldChg>
      <pc:sldChg chg="addSp delSp modSp add mod addAnim delAnim modAnim modNotesTx">
        <pc:chgData name="Allen Van Dieman" userId="0b8b08cf-f21e-4336-a5cb-63c343e3e944" providerId="ADAL" clId="{FEAAB259-B215-458C-8987-526AA764D610}" dt="2026-06-19T23:20:05.102" v="1318"/>
        <pc:sldMkLst>
          <pc:docMk/>
          <pc:sldMk cId="2661816023" sldId="264"/>
        </pc:sldMkLst>
        <pc:spChg chg="mod">
          <ac:chgData name="Allen Van Dieman" userId="0b8b08cf-f21e-4336-a5cb-63c343e3e944" providerId="ADAL" clId="{FEAAB259-B215-458C-8987-526AA764D610}" dt="2026-06-19T22:41:59.647" v="1045"/>
          <ac:spMkLst>
            <pc:docMk/>
            <pc:sldMk cId="2661816023" sldId="264"/>
            <ac:spMk id="3" creationId="{3C7BD494-35B8-CCA2-0501-DBD084D4844A}"/>
          </ac:spMkLst>
        </pc:spChg>
        <pc:graphicFrameChg chg="add del mod">
          <ac:chgData name="Allen Van Dieman" userId="0b8b08cf-f21e-4336-a5cb-63c343e3e944" providerId="ADAL" clId="{FEAAB259-B215-458C-8987-526AA764D610}" dt="2026-06-19T22:37:15.883" v="1006" actId="478"/>
          <ac:graphicFrameMkLst>
            <pc:docMk/>
            <pc:sldMk cId="2661816023" sldId="264"/>
            <ac:graphicFrameMk id="4" creationId="{3EDEBF59-E09C-1239-22F0-D1717BA20DE9}"/>
          </ac:graphicFrameMkLst>
        </pc:graphicFrameChg>
        <pc:picChg chg="add del mod">
          <ac:chgData name="Allen Van Dieman" userId="0b8b08cf-f21e-4336-a5cb-63c343e3e944" providerId="ADAL" clId="{FEAAB259-B215-458C-8987-526AA764D610}" dt="2026-06-19T22:38:14.256" v="1015" actId="478"/>
          <ac:picMkLst>
            <pc:docMk/>
            <pc:sldMk cId="2661816023" sldId="264"/>
            <ac:picMk id="6" creationId="{0611AC5B-A7BD-4184-4215-89241D80B0B5}"/>
          </ac:picMkLst>
        </pc:picChg>
        <pc:picChg chg="add del mod">
          <ac:chgData name="Allen Van Dieman" userId="0b8b08cf-f21e-4336-a5cb-63c343e3e944" providerId="ADAL" clId="{FEAAB259-B215-458C-8987-526AA764D610}" dt="2026-06-19T22:38:50.681" v="1018" actId="478"/>
          <ac:picMkLst>
            <pc:docMk/>
            <pc:sldMk cId="2661816023" sldId="264"/>
            <ac:picMk id="8" creationId="{3B8CF914-2CBA-7386-357D-51778A1BFD1D}"/>
          </ac:picMkLst>
        </pc:picChg>
        <pc:picChg chg="mod">
          <ac:chgData name="Allen Van Dieman" userId="0b8b08cf-f21e-4336-a5cb-63c343e3e944" providerId="ADAL" clId="{FEAAB259-B215-458C-8987-526AA764D610}" dt="2026-06-19T22:40:00.946" v="1039" actId="1076"/>
          <ac:picMkLst>
            <pc:docMk/>
            <pc:sldMk cId="2661816023" sldId="264"/>
            <ac:picMk id="9" creationId="{EE3B4009-C083-55B3-3D1D-D0538219A262}"/>
          </ac:picMkLst>
        </pc:picChg>
        <pc:picChg chg="add mod">
          <ac:chgData name="Allen Van Dieman" userId="0b8b08cf-f21e-4336-a5cb-63c343e3e944" providerId="ADAL" clId="{FEAAB259-B215-458C-8987-526AA764D610}" dt="2026-06-19T22:40:12.405" v="1044" actId="1076"/>
          <ac:picMkLst>
            <pc:docMk/>
            <pc:sldMk cId="2661816023" sldId="264"/>
            <ac:picMk id="12" creationId="{B9D24BB3-2F25-139C-12D4-FBE0BF5C5DA4}"/>
          </ac:picMkLst>
        </pc:picChg>
        <pc:picChg chg="add mod">
          <ac:chgData name="Allen Van Dieman" userId="0b8b08cf-f21e-4336-a5cb-63c343e3e944" providerId="ADAL" clId="{FEAAB259-B215-458C-8987-526AA764D610}" dt="2026-06-19T22:43:03.446" v="1048" actId="1076"/>
          <ac:picMkLst>
            <pc:docMk/>
            <pc:sldMk cId="2661816023" sldId="264"/>
            <ac:picMk id="14" creationId="{5EA3C51B-6243-133D-A327-59535FBB5994}"/>
          </ac:picMkLst>
        </pc:picChg>
        <pc:picChg chg="add mod">
          <ac:chgData name="Allen Van Dieman" userId="0b8b08cf-f21e-4336-a5cb-63c343e3e944" providerId="ADAL" clId="{FEAAB259-B215-458C-8987-526AA764D610}" dt="2026-06-19T22:44:34.421" v="1054" actId="1076"/>
          <ac:picMkLst>
            <pc:docMk/>
            <pc:sldMk cId="2661816023" sldId="264"/>
            <ac:picMk id="16" creationId="{C507790B-C708-E60D-3917-F9326651A7F8}"/>
          </ac:picMkLst>
        </pc:picChg>
        <pc:picChg chg="add mod">
          <ac:chgData name="Allen Van Dieman" userId="0b8b08cf-f21e-4336-a5cb-63c343e3e944" providerId="ADAL" clId="{FEAAB259-B215-458C-8987-526AA764D610}" dt="2026-06-19T22:45:38.434" v="1059" actId="1076"/>
          <ac:picMkLst>
            <pc:docMk/>
            <pc:sldMk cId="2661816023" sldId="264"/>
            <ac:picMk id="18" creationId="{FFE85DF4-7B61-716A-366F-98EB62076F65}"/>
          </ac:picMkLst>
        </pc:picChg>
      </pc:sldChg>
      <pc:sldChg chg="modSp add mod">
        <pc:chgData name="Allen Van Dieman" userId="0b8b08cf-f21e-4336-a5cb-63c343e3e944" providerId="ADAL" clId="{FEAAB259-B215-458C-8987-526AA764D610}" dt="2026-06-19T22:52:06.322" v="1107" actId="20577"/>
        <pc:sldMkLst>
          <pc:docMk/>
          <pc:sldMk cId="3611303029" sldId="265"/>
        </pc:sldMkLst>
        <pc:spChg chg="mod">
          <ac:chgData name="Allen Van Dieman" userId="0b8b08cf-f21e-4336-a5cb-63c343e3e944" providerId="ADAL" clId="{FEAAB259-B215-458C-8987-526AA764D610}" dt="2026-06-19T22:52:06.322" v="1107" actId="20577"/>
          <ac:spMkLst>
            <pc:docMk/>
            <pc:sldMk cId="3611303029" sldId="265"/>
            <ac:spMk id="3" creationId="{6893619C-1E84-638B-E769-9091E951BE8B}"/>
          </ac:spMkLst>
        </pc:spChg>
      </pc:sldChg>
      <pc:sldChg chg="modSp add mod modAnim">
        <pc:chgData name="Allen Van Dieman" userId="0b8b08cf-f21e-4336-a5cb-63c343e3e944" providerId="ADAL" clId="{FEAAB259-B215-458C-8987-526AA764D610}" dt="2026-06-19T23:28:55.644" v="1555"/>
        <pc:sldMkLst>
          <pc:docMk/>
          <pc:sldMk cId="3745278256" sldId="266"/>
        </pc:sldMkLst>
        <pc:spChg chg="mod">
          <ac:chgData name="Allen Van Dieman" userId="0b8b08cf-f21e-4336-a5cb-63c343e3e944" providerId="ADAL" clId="{FEAAB259-B215-458C-8987-526AA764D610}" dt="2026-06-19T22:52:42.273" v="1111" actId="20577"/>
          <ac:spMkLst>
            <pc:docMk/>
            <pc:sldMk cId="3745278256" sldId="266"/>
            <ac:spMk id="2" creationId="{582650D1-E4B0-E1FB-2D9F-C9F783B27F26}"/>
          </ac:spMkLst>
        </pc:spChg>
        <pc:spChg chg="mod">
          <ac:chgData name="Allen Van Dieman" userId="0b8b08cf-f21e-4336-a5cb-63c343e3e944" providerId="ADAL" clId="{FEAAB259-B215-458C-8987-526AA764D610}" dt="2026-06-19T23:05:10.015" v="1154"/>
          <ac:spMkLst>
            <pc:docMk/>
            <pc:sldMk cId="3745278256" sldId="266"/>
            <ac:spMk id="3" creationId="{75504F95-72D8-4009-6777-D03EE35C6266}"/>
          </ac:spMkLst>
        </pc:spChg>
      </pc:sldChg>
      <pc:sldChg chg="modSp add mod modAnim modNotesTx">
        <pc:chgData name="Allen Van Dieman" userId="0b8b08cf-f21e-4336-a5cb-63c343e3e944" providerId="ADAL" clId="{FEAAB259-B215-458C-8987-526AA764D610}" dt="2026-06-19T23:25:13.496" v="1448" actId="20577"/>
        <pc:sldMkLst>
          <pc:docMk/>
          <pc:sldMk cId="1555770538" sldId="267"/>
        </pc:sldMkLst>
        <pc:spChg chg="mod">
          <ac:chgData name="Allen Van Dieman" userId="0b8b08cf-f21e-4336-a5cb-63c343e3e944" providerId="ADAL" clId="{FEAAB259-B215-458C-8987-526AA764D610}" dt="2026-06-19T23:09:14.568" v="1287" actId="12"/>
          <ac:spMkLst>
            <pc:docMk/>
            <pc:sldMk cId="1555770538" sldId="267"/>
            <ac:spMk id="3" creationId="{B2E0120B-2A55-55AB-5549-A24F0448E468}"/>
          </ac:spMkLst>
        </pc:spChg>
      </pc:sldChg>
      <pc:sldChg chg="addSp modSp add mod addAnim delAnim modAnim modNotesTx">
        <pc:chgData name="Allen Van Dieman" userId="0b8b08cf-f21e-4336-a5cb-63c343e3e944" providerId="ADAL" clId="{FEAAB259-B215-458C-8987-526AA764D610}" dt="2026-06-19T23:38:40.626" v="1770"/>
        <pc:sldMkLst>
          <pc:docMk/>
          <pc:sldMk cId="3361663617" sldId="268"/>
        </pc:sldMkLst>
        <pc:spChg chg="mod">
          <ac:chgData name="Allen Van Dieman" userId="0b8b08cf-f21e-4336-a5cb-63c343e3e944" providerId="ADAL" clId="{FEAAB259-B215-458C-8987-526AA764D610}" dt="2026-06-19T23:13:06.550" v="1303" actId="27636"/>
          <ac:spMkLst>
            <pc:docMk/>
            <pc:sldMk cId="3361663617" sldId="268"/>
            <ac:spMk id="2" creationId="{C9386727-47FE-5A03-0CA5-198C786F3A3D}"/>
          </ac:spMkLst>
        </pc:spChg>
        <pc:spChg chg="mod">
          <ac:chgData name="Allen Van Dieman" userId="0b8b08cf-f21e-4336-a5cb-63c343e3e944" providerId="ADAL" clId="{FEAAB259-B215-458C-8987-526AA764D610}" dt="2026-06-19T23:33:18.804" v="1733" actId="207"/>
          <ac:spMkLst>
            <pc:docMk/>
            <pc:sldMk cId="3361663617" sldId="268"/>
            <ac:spMk id="3" creationId="{69592D70-053B-FAEA-B7F6-DFFF39155502}"/>
          </ac:spMkLst>
        </pc:spChg>
        <pc:picChg chg="add mod ord">
          <ac:chgData name="Allen Van Dieman" userId="0b8b08cf-f21e-4336-a5cb-63c343e3e944" providerId="ADAL" clId="{FEAAB259-B215-458C-8987-526AA764D610}" dt="2026-06-19T23:38:18.349" v="1769" actId="166"/>
          <ac:picMkLst>
            <pc:docMk/>
            <pc:sldMk cId="3361663617" sldId="268"/>
            <ac:picMk id="5" creationId="{64CBB55B-08B8-B193-F2B6-A1D485660CC6}"/>
          </ac:picMkLst>
        </pc:picChg>
        <pc:picChg chg="add mod">
          <ac:chgData name="Allen Van Dieman" userId="0b8b08cf-f21e-4336-a5cb-63c343e3e944" providerId="ADAL" clId="{FEAAB259-B215-458C-8987-526AA764D610}" dt="2026-06-19T23:33:37.260" v="1736" actId="1076"/>
          <ac:picMkLst>
            <pc:docMk/>
            <pc:sldMk cId="3361663617" sldId="268"/>
            <ac:picMk id="7" creationId="{46CB7B0E-1360-A6CE-A249-18CC1F892E6C}"/>
          </ac:picMkLst>
        </pc:picChg>
        <pc:picChg chg="mod ord">
          <ac:chgData name="Allen Van Dieman" userId="0b8b08cf-f21e-4336-a5cb-63c343e3e944" providerId="ADAL" clId="{FEAAB259-B215-458C-8987-526AA764D610}" dt="2026-06-19T23:38:11.642" v="1768" actId="166"/>
          <ac:picMkLst>
            <pc:docMk/>
            <pc:sldMk cId="3361663617" sldId="268"/>
            <ac:picMk id="9" creationId="{82D301E1-5551-09A8-2E5C-D7C44DF8EAF3}"/>
          </ac:picMkLst>
        </pc:picChg>
        <pc:picChg chg="add mod">
          <ac:chgData name="Allen Van Dieman" userId="0b8b08cf-f21e-4336-a5cb-63c343e3e944" providerId="ADAL" clId="{FEAAB259-B215-458C-8987-526AA764D610}" dt="2026-06-19T23:30:44.955" v="1564" actId="1076"/>
          <ac:picMkLst>
            <pc:docMk/>
            <pc:sldMk cId="3361663617" sldId="268"/>
            <ac:picMk id="11" creationId="{2C6E0FCF-29C0-E92D-7744-2F9752DCE11D}"/>
          </ac:picMkLst>
        </pc:picChg>
      </pc:sldChg>
      <pc:sldChg chg="add del">
        <pc:chgData name="Allen Van Dieman" userId="0b8b08cf-f21e-4336-a5cb-63c343e3e944" providerId="ADAL" clId="{FEAAB259-B215-458C-8987-526AA764D610}" dt="2026-06-19T23:35:57.817" v="1761" actId="2696"/>
        <pc:sldMkLst>
          <pc:docMk/>
          <pc:sldMk cId="744936730" sldId="269"/>
        </pc:sldMkLst>
      </pc:sldChg>
      <pc:sldChg chg="addSp delSp modSp add mod modAnim modNotesTx">
        <pc:chgData name="Allen Van Dieman" userId="0b8b08cf-f21e-4336-a5cb-63c343e3e944" providerId="ADAL" clId="{FEAAB259-B215-458C-8987-526AA764D610}" dt="2026-06-20T09:23:02" v="2816" actId="1036"/>
        <pc:sldMkLst>
          <pc:docMk/>
          <pc:sldMk cId="3334851787" sldId="270"/>
        </pc:sldMkLst>
        <pc:spChg chg="mod">
          <ac:chgData name="Allen Van Dieman" userId="0b8b08cf-f21e-4336-a5cb-63c343e3e944" providerId="ADAL" clId="{FEAAB259-B215-458C-8987-526AA764D610}" dt="2026-06-19T23:41:09.601" v="1797" actId="20577"/>
          <ac:spMkLst>
            <pc:docMk/>
            <pc:sldMk cId="3334851787" sldId="270"/>
            <ac:spMk id="2" creationId="{4375DC11-C70E-1C40-7F76-80599FC9E222}"/>
          </ac:spMkLst>
        </pc:spChg>
        <pc:spChg chg="del mod">
          <ac:chgData name="Allen Van Dieman" userId="0b8b08cf-f21e-4336-a5cb-63c343e3e944" providerId="ADAL" clId="{FEAAB259-B215-458C-8987-526AA764D610}" dt="2026-06-19T23:39:40.756" v="1771" actId="478"/>
          <ac:spMkLst>
            <pc:docMk/>
            <pc:sldMk cId="3334851787" sldId="270"/>
            <ac:spMk id="3" creationId="{9ADB380B-5482-4114-3311-3B8371374EAA}"/>
          </ac:spMkLst>
        </pc:spChg>
        <pc:spChg chg="add mod">
          <ac:chgData name="Allen Van Dieman" userId="0b8b08cf-f21e-4336-a5cb-63c343e3e944" providerId="ADAL" clId="{FEAAB259-B215-458C-8987-526AA764D610}" dt="2026-06-20T09:15:23.921" v="2513" actId="164"/>
          <ac:spMkLst>
            <pc:docMk/>
            <pc:sldMk cId="3334851787" sldId="270"/>
            <ac:spMk id="19" creationId="{B2B27A4B-497A-35B3-E7E5-4381FB660E88}"/>
          </ac:spMkLst>
        </pc:spChg>
        <pc:spChg chg="add del mod">
          <ac:chgData name="Allen Van Dieman" userId="0b8b08cf-f21e-4336-a5cb-63c343e3e944" providerId="ADAL" clId="{FEAAB259-B215-458C-8987-526AA764D610}" dt="2026-06-19T23:39:44.176" v="1772" actId="478"/>
          <ac:spMkLst>
            <pc:docMk/>
            <pc:sldMk cId="3334851787" sldId="270"/>
            <ac:spMk id="21" creationId="{8F000E0A-5371-B075-FD24-57F340FFC290}"/>
          </ac:spMkLst>
        </pc:spChg>
        <pc:grpChg chg="add mod">
          <ac:chgData name="Allen Van Dieman" userId="0b8b08cf-f21e-4336-a5cb-63c343e3e944" providerId="ADAL" clId="{FEAAB259-B215-458C-8987-526AA764D610}" dt="2026-06-20T09:15:23.921" v="2513" actId="164"/>
          <ac:grpSpMkLst>
            <pc:docMk/>
            <pc:sldMk cId="3334851787" sldId="270"/>
            <ac:grpSpMk id="32" creationId="{24AB2CAA-DED4-2408-63FB-C487A43966A7}"/>
          </ac:grpSpMkLst>
        </pc:grpChg>
        <pc:picChg chg="add mod">
          <ac:chgData name="Allen Van Dieman" userId="0b8b08cf-f21e-4336-a5cb-63c343e3e944" providerId="ADAL" clId="{FEAAB259-B215-458C-8987-526AA764D610}" dt="2026-06-20T08:47:25.027" v="1830" actId="1076"/>
          <ac:picMkLst>
            <pc:docMk/>
            <pc:sldMk cId="3334851787" sldId="270"/>
            <ac:picMk id="4" creationId="{A994E0A9-AE83-0C2D-0A64-0CFA00214D3A}"/>
          </ac:picMkLst>
        </pc:picChg>
        <pc:picChg chg="mod">
          <ac:chgData name="Allen Van Dieman" userId="0b8b08cf-f21e-4336-a5cb-63c343e3e944" providerId="ADAL" clId="{FEAAB259-B215-458C-8987-526AA764D610}" dt="2026-06-19T23:40:14.061" v="1775" actId="207"/>
          <ac:picMkLst>
            <pc:docMk/>
            <pc:sldMk cId="3334851787" sldId="270"/>
            <ac:picMk id="5" creationId="{23A7D1B5-2F86-D4AB-076F-F3859E2BBAB6}"/>
          </ac:picMkLst>
        </pc:picChg>
        <pc:picChg chg="add mod">
          <ac:chgData name="Allen Van Dieman" userId="0b8b08cf-f21e-4336-a5cb-63c343e3e944" providerId="ADAL" clId="{FEAAB259-B215-458C-8987-526AA764D610}" dt="2026-06-19T23:34:52.525" v="1751" actId="1076"/>
          <ac:picMkLst>
            <pc:docMk/>
            <pc:sldMk cId="3334851787" sldId="270"/>
            <ac:picMk id="6" creationId="{3E5EC760-393F-D3AA-8E99-0ADD4F244D5B}"/>
          </ac:picMkLst>
        </pc:picChg>
        <pc:picChg chg="mod">
          <ac:chgData name="Allen Van Dieman" userId="0b8b08cf-f21e-4336-a5cb-63c343e3e944" providerId="ADAL" clId="{FEAAB259-B215-458C-8987-526AA764D610}" dt="2026-06-19T23:40:35.406" v="1782" actId="207"/>
          <ac:picMkLst>
            <pc:docMk/>
            <pc:sldMk cId="3334851787" sldId="270"/>
            <ac:picMk id="7" creationId="{324CCDF3-C729-A582-1F5D-7BA268E40589}"/>
          </ac:picMkLst>
        </pc:picChg>
        <pc:picChg chg="mod">
          <ac:chgData name="Allen Van Dieman" userId="0b8b08cf-f21e-4336-a5cb-63c343e3e944" providerId="ADAL" clId="{FEAAB259-B215-458C-8987-526AA764D610}" dt="2026-06-19T23:35:27.210" v="1760" actId="1076"/>
          <ac:picMkLst>
            <pc:docMk/>
            <pc:sldMk cId="3334851787" sldId="270"/>
            <ac:picMk id="11" creationId="{2F4140A2-F803-28E7-C3BF-755638EBB677}"/>
          </ac:picMkLst>
        </pc:picChg>
        <pc:picChg chg="add mod">
          <ac:chgData name="Allen Van Dieman" userId="0b8b08cf-f21e-4336-a5cb-63c343e3e944" providerId="ADAL" clId="{FEAAB259-B215-458C-8987-526AA764D610}" dt="2026-06-19T23:34:55.770" v="1752" actId="1076"/>
          <ac:picMkLst>
            <pc:docMk/>
            <pc:sldMk cId="3334851787" sldId="270"/>
            <ac:picMk id="12" creationId="{EF47E8E3-48DC-AC05-BCA4-A013A46B33F4}"/>
          </ac:picMkLst>
        </pc:picChg>
        <pc:picChg chg="add mod">
          <ac:chgData name="Allen Van Dieman" userId="0b8b08cf-f21e-4336-a5cb-63c343e3e944" providerId="ADAL" clId="{FEAAB259-B215-458C-8987-526AA764D610}" dt="2026-06-20T08:53:08.195" v="2011" actId="1076"/>
          <ac:picMkLst>
            <pc:docMk/>
            <pc:sldMk cId="3334851787" sldId="270"/>
            <ac:picMk id="13" creationId="{1229AA3B-4E33-EE95-B8D2-29E880F75657}"/>
          </ac:picMkLst>
        </pc:picChg>
        <pc:picChg chg="add mod">
          <ac:chgData name="Allen Van Dieman" userId="0b8b08cf-f21e-4336-a5cb-63c343e3e944" providerId="ADAL" clId="{FEAAB259-B215-458C-8987-526AA764D610}" dt="2026-06-19T23:35:23.266" v="1758" actId="1076"/>
          <ac:picMkLst>
            <pc:docMk/>
            <pc:sldMk cId="3334851787" sldId="270"/>
            <ac:picMk id="14" creationId="{76693105-08B9-DFB1-B475-F3E245B87727}"/>
          </ac:picMkLst>
        </pc:picChg>
        <pc:picChg chg="add mod">
          <ac:chgData name="Allen Van Dieman" userId="0b8b08cf-f21e-4336-a5cb-63c343e3e944" providerId="ADAL" clId="{FEAAB259-B215-458C-8987-526AA764D610}" dt="2026-06-19T23:35:25.827" v="1759" actId="1076"/>
          <ac:picMkLst>
            <pc:docMk/>
            <pc:sldMk cId="3334851787" sldId="270"/>
            <ac:picMk id="16" creationId="{AF0B1740-5D7F-9151-F09E-F90942BDCADC}"/>
          </ac:picMkLst>
        </pc:picChg>
        <pc:picChg chg="add mod">
          <ac:chgData name="Allen Van Dieman" userId="0b8b08cf-f21e-4336-a5cb-63c343e3e944" providerId="ADAL" clId="{FEAAB259-B215-458C-8987-526AA764D610}" dt="2026-06-20T08:48:19.349" v="1834" actId="1076"/>
          <ac:picMkLst>
            <pc:docMk/>
            <pc:sldMk cId="3334851787" sldId="270"/>
            <ac:picMk id="17" creationId="{8F85618E-C430-3247-FF88-6BF17BACFA6A}"/>
          </ac:picMkLst>
        </pc:picChg>
        <pc:picChg chg="add mod">
          <ac:chgData name="Allen Van Dieman" userId="0b8b08cf-f21e-4336-a5cb-63c343e3e944" providerId="ADAL" clId="{FEAAB259-B215-458C-8987-526AA764D610}" dt="2026-06-19T23:35:20.798" v="1757" actId="1076"/>
          <ac:picMkLst>
            <pc:docMk/>
            <pc:sldMk cId="3334851787" sldId="270"/>
            <ac:picMk id="18" creationId="{892ACEAF-3480-6AE3-BF21-6FDF9A157541}"/>
          </ac:picMkLst>
        </pc:picChg>
        <pc:picChg chg="add mod">
          <ac:chgData name="Allen Van Dieman" userId="0b8b08cf-f21e-4336-a5cb-63c343e3e944" providerId="ADAL" clId="{FEAAB259-B215-458C-8987-526AA764D610}" dt="2026-06-20T08:48:35.624" v="1836" actId="1076"/>
          <ac:picMkLst>
            <pc:docMk/>
            <pc:sldMk cId="3334851787" sldId="270"/>
            <ac:picMk id="21" creationId="{9BD79031-1208-00D5-E741-D5C102D87F7B}"/>
          </ac:picMkLst>
        </pc:picChg>
        <pc:picChg chg="add del">
          <ac:chgData name="Allen Van Dieman" userId="0b8b08cf-f21e-4336-a5cb-63c343e3e944" providerId="ADAL" clId="{FEAAB259-B215-458C-8987-526AA764D610}" dt="2026-06-19T23:40:31.260" v="1779" actId="22"/>
          <ac:picMkLst>
            <pc:docMk/>
            <pc:sldMk cId="3334851787" sldId="270"/>
            <ac:picMk id="23" creationId="{2C9A4110-FC8A-00CE-5FF3-138B7D4A807A}"/>
          </ac:picMkLst>
        </pc:picChg>
        <pc:picChg chg="add mod">
          <ac:chgData name="Allen Van Dieman" userId="0b8b08cf-f21e-4336-a5cb-63c343e3e944" providerId="ADAL" clId="{FEAAB259-B215-458C-8987-526AA764D610}" dt="2026-06-20T08:48:42.972" v="1838" actId="1076"/>
          <ac:picMkLst>
            <pc:docMk/>
            <pc:sldMk cId="3334851787" sldId="270"/>
            <ac:picMk id="23" creationId="{9305D33C-7679-ABEE-07D2-F28F8CAE1133}"/>
          </ac:picMkLst>
        </pc:picChg>
        <pc:picChg chg="add">
          <ac:chgData name="Allen Van Dieman" userId="0b8b08cf-f21e-4336-a5cb-63c343e3e944" providerId="ADAL" clId="{FEAAB259-B215-458C-8987-526AA764D610}" dt="2026-06-20T08:59:35.273" v="2231" actId="22"/>
          <ac:picMkLst>
            <pc:docMk/>
            <pc:sldMk cId="3334851787" sldId="270"/>
            <ac:picMk id="25" creationId="{963C6C61-D7C2-D089-EC1D-D97D92C256F8}"/>
          </ac:picMkLst>
        </pc:picChg>
        <pc:picChg chg="add del">
          <ac:chgData name="Allen Van Dieman" userId="0b8b08cf-f21e-4336-a5cb-63c343e3e944" providerId="ADAL" clId="{FEAAB259-B215-458C-8987-526AA764D610}" dt="2026-06-19T23:40:31.260" v="1779" actId="22"/>
          <ac:picMkLst>
            <pc:docMk/>
            <pc:sldMk cId="3334851787" sldId="270"/>
            <ac:picMk id="25" creationId="{A92E3733-7F21-5AB7-8641-A41D3128D70E}"/>
          </ac:picMkLst>
        </pc:picChg>
        <pc:picChg chg="add del">
          <ac:chgData name="Allen Van Dieman" userId="0b8b08cf-f21e-4336-a5cb-63c343e3e944" providerId="ADAL" clId="{FEAAB259-B215-458C-8987-526AA764D610}" dt="2026-06-19T23:40:31.260" v="1779" actId="22"/>
          <ac:picMkLst>
            <pc:docMk/>
            <pc:sldMk cId="3334851787" sldId="270"/>
            <ac:picMk id="27" creationId="{76791980-E104-C50C-40CE-D06FAD1EB641}"/>
          </ac:picMkLst>
        </pc:picChg>
        <pc:picChg chg="add">
          <ac:chgData name="Allen Van Dieman" userId="0b8b08cf-f21e-4336-a5cb-63c343e3e944" providerId="ADAL" clId="{FEAAB259-B215-458C-8987-526AA764D610}" dt="2026-06-20T09:01:41.182" v="2349" actId="22"/>
          <ac:picMkLst>
            <pc:docMk/>
            <pc:sldMk cId="3334851787" sldId="270"/>
            <ac:picMk id="27" creationId="{FEFC2614-47C0-2FF7-2E6F-818813900E9E}"/>
          </ac:picMkLst>
        </pc:picChg>
        <pc:picChg chg="add mod">
          <ac:chgData name="Allen Van Dieman" userId="0b8b08cf-f21e-4336-a5cb-63c343e3e944" providerId="ADAL" clId="{FEAAB259-B215-458C-8987-526AA764D610}" dt="2026-06-19T23:41:00.849" v="1785" actId="207"/>
          <ac:picMkLst>
            <pc:docMk/>
            <pc:sldMk cId="3334851787" sldId="270"/>
            <ac:picMk id="29" creationId="{810BEDE5-0C7C-7DC2-FC1A-566983B44501}"/>
          </ac:picMkLst>
        </pc:picChg>
        <pc:picChg chg="add mod">
          <ac:chgData name="Allen Van Dieman" userId="0b8b08cf-f21e-4336-a5cb-63c343e3e944" providerId="ADAL" clId="{FEAAB259-B215-458C-8987-526AA764D610}" dt="2026-06-19T23:41:00.849" v="1785" actId="207"/>
          <ac:picMkLst>
            <pc:docMk/>
            <pc:sldMk cId="3334851787" sldId="270"/>
            <ac:picMk id="31" creationId="{32229A5E-D52A-FD97-58E0-D30D0CC3B1E2}"/>
          </ac:picMkLst>
        </pc:picChg>
        <pc:picChg chg="add">
          <ac:chgData name="Allen Van Dieman" userId="0b8b08cf-f21e-4336-a5cb-63c343e3e944" providerId="ADAL" clId="{FEAAB259-B215-458C-8987-526AA764D610}" dt="2026-06-20T09:15:53.761" v="2517" actId="22"/>
          <ac:picMkLst>
            <pc:docMk/>
            <pc:sldMk cId="3334851787" sldId="270"/>
            <ac:picMk id="34" creationId="{8665B677-2778-3A24-2051-CB02AF31DBFE}"/>
          </ac:picMkLst>
        </pc:picChg>
        <pc:picChg chg="add">
          <ac:chgData name="Allen Van Dieman" userId="0b8b08cf-f21e-4336-a5cb-63c343e3e944" providerId="ADAL" clId="{FEAAB259-B215-458C-8987-526AA764D610}" dt="2026-06-20T09:16:16.642" v="2521" actId="22"/>
          <ac:picMkLst>
            <pc:docMk/>
            <pc:sldMk cId="3334851787" sldId="270"/>
            <ac:picMk id="36" creationId="{D2089C52-24A0-3FD3-CF09-1E7536CF5EDC}"/>
          </ac:picMkLst>
        </pc:picChg>
        <pc:picChg chg="add mod">
          <ac:chgData name="Allen Van Dieman" userId="0b8b08cf-f21e-4336-a5cb-63c343e3e944" providerId="ADAL" clId="{FEAAB259-B215-458C-8987-526AA764D610}" dt="2026-06-20T09:23:02" v="2816" actId="1036"/>
          <ac:picMkLst>
            <pc:docMk/>
            <pc:sldMk cId="3334851787" sldId="270"/>
            <ac:picMk id="37" creationId="{165384CF-C4C7-F926-B418-8DFBC7C98951}"/>
          </ac:picMkLst>
        </pc:picChg>
        <pc:cxnChg chg="add mod">
          <ac:chgData name="Allen Van Dieman" userId="0b8b08cf-f21e-4336-a5cb-63c343e3e944" providerId="ADAL" clId="{FEAAB259-B215-458C-8987-526AA764D610}" dt="2026-06-20T09:15:23.921" v="2513" actId="164"/>
          <ac:cxnSpMkLst>
            <pc:docMk/>
            <pc:sldMk cId="3334851787" sldId="270"/>
            <ac:cxnSpMk id="30" creationId="{34D56384-CED1-C85E-EC0B-F2BA15839C0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AB60C-A318-41B9-B360-F5A5D2D3C8C2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EF2C-B9F7-46FD-A051-F333A72F65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290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myself</a:t>
            </a:r>
            <a:r>
              <a:rPr lang="en-ZA" dirty="0"/>
              <a:t>:</a:t>
            </a:r>
          </a:p>
          <a:p>
            <a:r>
              <a:rPr lang="en-ZA" dirty="0"/>
              <a:t>My name is </a:t>
            </a:r>
            <a:r>
              <a:rPr lang="en-ZA" b="1" dirty="0"/>
              <a:t>Allen Van Dieman</a:t>
            </a:r>
          </a:p>
          <a:p>
            <a:r>
              <a:rPr lang="en-ZA" dirty="0"/>
              <a:t>I currently a student doing </a:t>
            </a:r>
            <a:r>
              <a:rPr lang="en-ZA" b="1" dirty="0"/>
              <a:t>Computer Engineering</a:t>
            </a:r>
            <a:r>
              <a:rPr lang="en-ZA" dirty="0"/>
              <a:t> at </a:t>
            </a:r>
            <a:r>
              <a:rPr lang="en-ZA" b="1" dirty="0"/>
              <a:t>CPUT</a:t>
            </a:r>
          </a:p>
          <a:p>
            <a:endParaRPr lang="en-ZA" b="0" dirty="0"/>
          </a:p>
          <a:p>
            <a:r>
              <a:rPr lang="en-ZA" b="0" dirty="0"/>
              <a:t>History in HPC: (SPACE)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0" dirty="0"/>
              <a:t>I </a:t>
            </a:r>
            <a:r>
              <a:rPr lang="en-ZA" b="1" dirty="0"/>
              <a:t>participated</a:t>
            </a:r>
            <a:r>
              <a:rPr lang="en-ZA" b="0" dirty="0"/>
              <a:t> in </a:t>
            </a:r>
            <a:r>
              <a:rPr lang="en-ZA" b="1" dirty="0"/>
              <a:t>SCC</a:t>
            </a:r>
            <a:r>
              <a:rPr lang="en-ZA" b="0" dirty="0"/>
              <a:t> in </a:t>
            </a:r>
            <a:r>
              <a:rPr lang="en-ZA" b="1" dirty="0"/>
              <a:t>2024</a:t>
            </a:r>
            <a:r>
              <a:rPr lang="en-ZA" b="0" dirty="0"/>
              <a:t> with this </a:t>
            </a:r>
            <a:r>
              <a:rPr lang="en-ZA" b="1" dirty="0"/>
              <a:t>team , </a:t>
            </a:r>
            <a:r>
              <a:rPr lang="en-ZA" b="0" dirty="0"/>
              <a:t>we got </a:t>
            </a:r>
            <a:r>
              <a:rPr lang="en-ZA" b="1" dirty="0"/>
              <a:t>1</a:t>
            </a:r>
            <a:r>
              <a:rPr lang="en-ZA" b="1" baseline="30000" dirty="0"/>
              <a:t>st</a:t>
            </a:r>
            <a:r>
              <a:rPr lang="en-ZA" b="1" dirty="0"/>
              <a:t> place </a:t>
            </a:r>
            <a:r>
              <a:rPr lang="en-ZA" b="0" dirty="0"/>
              <a:t>(SPACE)</a:t>
            </a:r>
          </a:p>
          <a:p>
            <a:endParaRPr lang="en-ZA" b="1" dirty="0"/>
          </a:p>
          <a:p>
            <a:r>
              <a:rPr lang="en-ZA" b="0" dirty="0"/>
              <a:t>Our team got 4 additional members for ISC (SPACE) and this is the team that competed in ISC (SPACE)</a:t>
            </a:r>
          </a:p>
          <a:p>
            <a:endParaRPr lang="en-ZA" b="0" dirty="0"/>
          </a:p>
          <a:p>
            <a:r>
              <a:rPr lang="en-ZA" b="0" dirty="0"/>
              <a:t>Team SA got 2</a:t>
            </a:r>
            <a:r>
              <a:rPr lang="en-ZA" b="0" baseline="30000" dirty="0"/>
              <a:t>nd</a:t>
            </a:r>
            <a:r>
              <a:rPr lang="en-ZA" b="0" dirty="0"/>
              <a:t> place at ISC (SPACE)</a:t>
            </a:r>
          </a:p>
          <a:p>
            <a:endParaRPr lang="en-ZA" b="0" dirty="0"/>
          </a:p>
          <a:p>
            <a:r>
              <a:rPr lang="en-ZA" b="0" dirty="0"/>
              <a:t>I also mentored a team in 2025 that achieved 2</a:t>
            </a:r>
            <a:r>
              <a:rPr lang="en-ZA" b="0" baseline="30000" dirty="0"/>
              <a:t>nd</a:t>
            </a:r>
            <a:r>
              <a:rPr lang="en-ZA" b="0" dirty="0"/>
              <a:t> place</a:t>
            </a:r>
          </a:p>
          <a:p>
            <a:endParaRPr lang="en-ZA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739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 topics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788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Ethernet used to be 10 ~ 100 Mb | That’s about average fiber speed</a:t>
            </a:r>
          </a:p>
          <a:p>
            <a:endParaRPr lang="en-US" dirty="0"/>
          </a:p>
          <a:p>
            <a:r>
              <a:rPr lang="en-US" dirty="0"/>
              <a:t>Ethernet 1Gb (standard)</a:t>
            </a:r>
          </a:p>
          <a:p>
            <a:endParaRPr lang="en-US" dirty="0"/>
          </a:p>
          <a:p>
            <a:r>
              <a:rPr lang="en-US" dirty="0"/>
              <a:t>HPC ethernet 10Gb ~ 40Gb</a:t>
            </a:r>
          </a:p>
          <a:p>
            <a:r>
              <a:rPr lang="en-US" dirty="0"/>
              <a:t>IB 100Gb up to 800Gb</a:t>
            </a:r>
          </a:p>
          <a:p>
            <a:r>
              <a:rPr lang="en-US" dirty="0"/>
              <a:t>New HPC ethernet 100Gb up to 800Gb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988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48122-F58D-DF30-474A-05C5E6B86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6622B-DB30-6527-0F14-30A6B1594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00FA4-49AC-F89D-648D-DD28697B3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InfiniBand (IB) -&gt; RDMA (Remote Direct Memory Access)</a:t>
            </a:r>
          </a:p>
          <a:p>
            <a:endParaRPr lang="en-ZA" dirty="0"/>
          </a:p>
          <a:p>
            <a:r>
              <a:rPr lang="en-ZA" dirty="0"/>
              <a:t>allows computers to transfer data directly to the memory of another server without taxing the host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b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 with RoCE</a:t>
            </a:r>
          </a:p>
          <a:p>
            <a:r>
              <a:rPr lang="en-ZA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ZA" dirty="0"/>
              <a:t>DMA </a:t>
            </a:r>
            <a:r>
              <a:rPr lang="en-ZA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ZA" dirty="0"/>
              <a:t>ver </a:t>
            </a:r>
            <a:r>
              <a:rPr lang="en-ZA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ZA" dirty="0"/>
              <a:t>onverged </a:t>
            </a:r>
            <a:r>
              <a:rPr lang="en-ZA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ZA" dirty="0"/>
              <a:t>thernet 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08A52-A0CE-9E8C-2E0F-94B46A366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194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402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DEMO!!</a:t>
            </a:r>
          </a:p>
          <a:p>
            <a:endParaRPr lang="en-US" dirty="0"/>
          </a:p>
          <a:p>
            <a:r>
              <a:rPr lang="en-US" dirty="0"/>
              <a:t>Show login using password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26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EBDA9-A292-E695-E16C-E573E95B4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5EEE3-EBBE-2F47-B5D2-88C5DAE80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EED04-EC39-A29F-2D24-C9C676685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DEMO!!</a:t>
            </a:r>
          </a:p>
          <a:p>
            <a:endParaRPr lang="en-US" dirty="0"/>
          </a:p>
          <a:p>
            <a:r>
              <a:rPr lang="en-US" dirty="0"/>
              <a:t>Show key creation</a:t>
            </a:r>
          </a:p>
          <a:p>
            <a:endParaRPr lang="en-US" dirty="0"/>
          </a:p>
          <a:p>
            <a:r>
              <a:rPr lang="en-US" dirty="0"/>
              <a:t>Remember this analogy</a:t>
            </a:r>
          </a:p>
          <a:p>
            <a:r>
              <a:rPr lang="en-US" dirty="0"/>
              <a:t>My key is private in my pocket, I keep it on me private</a:t>
            </a:r>
          </a:p>
          <a:p>
            <a:r>
              <a:rPr lang="en-US" dirty="0"/>
              <a:t>My lock is public, everyone can see it, but cant enter my house without my key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B05BE-48A8-E0B2-97AF-AE86BDB8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327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9DC70-302A-6F5F-72F5-DCC164403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4BC62-8C59-A9E0-9753-197DAE152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75B02-8AC7-E405-68AA-1045A7370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DEMO!!</a:t>
            </a:r>
          </a:p>
          <a:p>
            <a:endParaRPr lang="en-US" dirty="0"/>
          </a:p>
          <a:p>
            <a:r>
              <a:rPr lang="en-US" dirty="0"/>
              <a:t>Now lets say we have 2 people and few houses</a:t>
            </a:r>
          </a:p>
          <a:p>
            <a:endParaRPr lang="en-US" dirty="0"/>
          </a:p>
          <a:p>
            <a:r>
              <a:rPr lang="en-US" dirty="0"/>
              <a:t>1, This is my house, Let put a lock on it. (space)</a:t>
            </a:r>
          </a:p>
          <a:p>
            <a:r>
              <a:rPr lang="en-US" dirty="0"/>
              <a:t>Now who can access is?</a:t>
            </a:r>
          </a:p>
          <a:p>
            <a:endParaRPr lang="en-US" dirty="0"/>
          </a:p>
          <a:p>
            <a:r>
              <a:rPr lang="en-US" dirty="0"/>
              <a:t>What if I want to give red access to my house?</a:t>
            </a:r>
          </a:p>
          <a:p>
            <a:r>
              <a:rPr lang="en-US" dirty="0"/>
              <a:t>I add red lock (space)</a:t>
            </a:r>
          </a:p>
          <a:p>
            <a:endParaRPr lang="en-US" dirty="0"/>
          </a:p>
          <a:p>
            <a:r>
              <a:rPr lang="en-US" dirty="0"/>
              <a:t>Let take that lock off my house (space)</a:t>
            </a:r>
          </a:p>
          <a:p>
            <a:endParaRPr lang="en-US" dirty="0"/>
          </a:p>
          <a:p>
            <a:r>
              <a:rPr lang="en-US" dirty="0"/>
              <a:t>2, Lets add more locks (space)</a:t>
            </a:r>
          </a:p>
          <a:p>
            <a:endParaRPr lang="en-US" dirty="0"/>
          </a:p>
          <a:p>
            <a:r>
              <a:rPr lang="en-US" dirty="0"/>
              <a:t>Let say this white house over here we don’t care about it.</a:t>
            </a:r>
          </a:p>
          <a:p>
            <a:endParaRPr lang="en-US" dirty="0"/>
          </a:p>
          <a:p>
            <a:r>
              <a:rPr lang="en-US" dirty="0"/>
              <a:t>We want to give red access, can I give red my key? (space)</a:t>
            </a:r>
          </a:p>
          <a:p>
            <a:endParaRPr lang="en-US" dirty="0"/>
          </a:p>
          <a:p>
            <a:r>
              <a:rPr lang="en-US" dirty="0"/>
              <a:t>Let take my key away. (space) [WE never give our private keys out!!]</a:t>
            </a:r>
          </a:p>
          <a:p>
            <a:endParaRPr lang="en-US" dirty="0"/>
          </a:p>
          <a:p>
            <a:r>
              <a:rPr lang="en-US" dirty="0"/>
              <a:t>What should we do instead? (space) add its lock [public key]</a:t>
            </a:r>
          </a:p>
          <a:p>
            <a:endParaRPr lang="en-US" dirty="0"/>
          </a:p>
          <a:p>
            <a:r>
              <a:rPr lang="en-US" dirty="0"/>
              <a:t>3, This heart house, who can access this house? [nobody]</a:t>
            </a:r>
          </a:p>
          <a:p>
            <a:endParaRPr lang="en-US" dirty="0"/>
          </a:p>
          <a:p>
            <a:r>
              <a:rPr lang="en-US" dirty="0"/>
              <a:t>Lets add a key (space) who can access this house now?</a:t>
            </a:r>
          </a:p>
          <a:p>
            <a:endParaRPr lang="en-US" dirty="0"/>
          </a:p>
          <a:p>
            <a:r>
              <a:rPr lang="en-US" dirty="0"/>
              <a:t>-----------</a:t>
            </a:r>
          </a:p>
          <a:p>
            <a:endParaRPr lang="en-US" dirty="0"/>
          </a:p>
          <a:p>
            <a:r>
              <a:rPr lang="en-US" dirty="0"/>
              <a:t>Lastly</a:t>
            </a:r>
            <a:r>
              <a:rPr lang="en-ZA" dirty="0"/>
              <a:t> (SPACE)</a:t>
            </a:r>
          </a:p>
          <a:p>
            <a:endParaRPr lang="en-ZA" dirty="0"/>
          </a:p>
          <a:p>
            <a:pPr marL="171450" indent="-171450">
              <a:buFontTx/>
              <a:buChar char="-"/>
            </a:pPr>
            <a:r>
              <a:rPr lang="en-ZA" dirty="0"/>
              <a:t>If a computer has multiple users</a:t>
            </a:r>
          </a:p>
          <a:p>
            <a:pPr marL="171450" indent="-171450">
              <a:buFontTx/>
              <a:buChar char="-"/>
            </a:pPr>
            <a:endParaRPr lang="en-ZA" dirty="0"/>
          </a:p>
          <a:p>
            <a:pPr marL="171450" indent="-171450">
              <a:buFontTx/>
              <a:buChar char="-"/>
            </a:pPr>
            <a:r>
              <a:rPr lang="en-ZA" dirty="0"/>
              <a:t>Locks can be added to each user (space)</a:t>
            </a:r>
          </a:p>
          <a:p>
            <a:pPr marL="171450" indent="-171450">
              <a:buFontTx/>
              <a:buChar char="-"/>
            </a:pPr>
            <a:r>
              <a:rPr lang="en-ZA" dirty="0"/>
              <a:t>And if we need someone to have access to a specific user (space) we can add its private key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B7850-2758-C8EF-ECAF-796B4787F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1EF2C-B9F7-46FD-A051-F333A72F655E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341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4E15C-119E-C47D-34B6-196B0351E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E2E9C-16E2-3A9F-2BAF-B5167B6A7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59782-2FCB-A411-1BEC-93FD213A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C5778-0504-E4AF-9E64-1062A8A6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52854-BC65-AE8D-35EF-5E4D877D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442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DDE-9218-5337-F611-6BB2B282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7BE28-3C13-3EF0-5545-361FCFDDD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646B9-66D6-2B10-0846-E0889B221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C7B5-1B2E-153C-7391-C05DD248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7AB0F-56E6-DED4-D15C-C36C79D9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ACBD4-D7FD-0681-D148-757FEE00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97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1BBD-5966-9800-BB42-28E2CFB8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0D8DD-1F33-4F9E-9533-32F392DAF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4679-C1AB-60C3-8EEA-A95408C2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C2A22-E4D1-66FA-1E78-FF46AFF6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550A6-F03E-6051-1F7B-A84ABB46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049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100AD-86E3-77D9-5EA2-D0C14A212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B652A-8615-42A2-4AB0-54900CB2F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869FF-1699-AA7A-37A9-252AC8F0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2A2D9-1BB5-FAD5-3AA3-0D34C57D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76428-0AC5-7594-1C51-B1CC1E03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196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6CE7-DBF0-F801-DD8C-7D919E6D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5EB36-1668-3B8B-F64F-62C378811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5119A-207F-ED10-F0B2-9395A54BC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61411-9F47-18FC-654D-524E358E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A8CC-7CB0-2305-03C5-85A5C75A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547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E184-F19C-2B39-3982-A4FA9C90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7FEEA-7C94-2D7A-DFDC-6CEF02F6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C8512-AFCD-DE59-A38A-CE6E9C96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E1C37-832D-F0C2-684C-4FB9E3D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941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94D1-B670-741D-FE0E-2809BC81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3812F-7D89-0D86-E3D4-C321C08C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8EA5F-33FB-84EE-5F74-4D432916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830DB-7D1A-B3B9-BECF-2E9862DD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555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DA9A-0A42-28A2-2893-F14E383B2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E306-22AD-1D10-F72F-D95E94444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0B554-51EE-9E11-1746-717F22E6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94D1-C939-5CEF-1CBE-62DF04CC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D8011-39F5-DA69-6A20-8A1BC3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302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5ADD-3AF9-A92C-4ABF-D32DF716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BCE67-DA21-406C-BDB7-BF91B15D6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D790F-6BEC-A6C0-5F7A-34F67897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E7703-8A68-F51E-489A-EA423824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F47CF-4E4D-C4AB-D7CA-ECC5F666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72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8C88C-71B0-3895-7D4E-4F5B57AC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C44B-3B50-4B5F-E8C0-E326DAB72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B2048-93D2-62CE-F466-2623FE1F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8E390-7543-A239-3751-3DA2479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571B-09D2-79F9-2C2B-905AD13C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C23A-F7DE-5E6E-0B2A-FD2B09F9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837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304A-A84B-3A73-2AB6-251EC693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F652B-5B35-A821-78C4-7AA60EAF7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2F75E-B33F-180B-D245-B0C70319F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2648E-074A-F586-7E1C-D372B8AE6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48D64-B539-64BC-0E10-3B08ABFF2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288DE-36A5-03BF-8E06-AC23D160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CBFC6-9A26-75AC-4EBE-DFADDCB0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41F65-F5F5-29CF-F06D-C15F6FA8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814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F94D-4158-9F95-667A-DB36FEC5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8D91B-B22D-5F8F-F959-2BBDCA4D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93171-33AA-4C00-A248-A3CA633B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DBF4A-5A75-4D47-CC6D-E2AE2A45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134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37004-C472-3BAB-A1C9-8D7AC3D4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C1AE7-7628-9692-A05A-A51F7089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C73C3-2E02-2A9C-71C8-A83FE886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184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5394-47A4-FD20-93D8-7CF586E0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69A9-66B3-795D-0881-1B6587F4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F7686-8C2E-0852-28DB-BD5F8596E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4F131-1B75-36B3-8773-4522FE77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F3B54-9977-706C-88C4-8C8D757F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BCEA-B292-486E-83DF-D5833DFA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449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5F1B5B-2DB8-3446-5A1F-43438C01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F2423-1C39-C6B1-D8D2-E6EDB6928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0BF8C-A30E-2806-E850-526B377FA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6710C-F82F-4039-8275-43C765C2EB68}" type="datetimeFigureOut">
              <a:rPr lang="en-ZA" smtClean="0"/>
              <a:t>2026/06/20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CCD79-7E1D-1458-C6EC-EA7326AF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6CA41-0FCF-211F-42BF-47CD8E428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24CEDE-F771-466D-8C13-5EF9141200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95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3.jpeg"/><Relationship Id="rId7" Type="http://schemas.openxmlformats.org/officeDocument/2006/relationships/image" Target="../media/image19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5" Type="http://schemas.openxmlformats.org/officeDocument/2006/relationships/image" Target="../media/image21.sv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6AD614-36C2-CCC2-B319-9F4DA952C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9"/>
            <a:ext cx="12191999" cy="6875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07866-D4FD-3BFF-5ADC-CF021F511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957663"/>
            <a:ext cx="5938298" cy="1564718"/>
          </a:xfrm>
        </p:spPr>
        <p:txBody>
          <a:bodyPr>
            <a:normAutofit fontScale="90000"/>
          </a:bodyPr>
          <a:lstStyle/>
          <a:p>
            <a:r>
              <a:rPr lang="en-ZA" dirty="0">
                <a:solidFill>
                  <a:schemeClr val="bg1"/>
                </a:solidFill>
              </a:rPr>
              <a:t>HPC Networks &amp; SSH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30E2D-4109-B97B-37BC-F6552ECE5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638839"/>
            <a:ext cx="5938298" cy="91844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CHPC SCC 2026 | Live Session | Demo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5B2BD5-FB0A-E2A3-8686-DFC11FD53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95" y="3242430"/>
            <a:ext cx="3222684" cy="139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B32C1-7065-4C1F-99D5-040633FFD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D301E1-5551-09A8-2E5C-D7C44DF8EA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86727-47FE-5A03-0CA5-198C786F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SSH </a:t>
            </a:r>
            <a:r>
              <a:rPr lang="en-US" dirty="0">
                <a:solidFill>
                  <a:srgbClr val="FF0000"/>
                </a:solidFill>
              </a:rPr>
              <a:t>Authentication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92D70-053B-FAEA-B7F6-DFFF39155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SSH Keypair</a:t>
            </a:r>
          </a:p>
          <a:p>
            <a:r>
              <a:rPr lang="en-US" dirty="0"/>
              <a:t>ssh-keygen  –t  ed25519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Public</a:t>
            </a:r>
            <a:r>
              <a:rPr lang="en-US" dirty="0"/>
              <a:t> vs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Private</a:t>
            </a:r>
            <a:r>
              <a:rPr lang="en-US" dirty="0"/>
              <a:t> key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7C40A-8C77-16C4-0919-4B4ADB047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7" name="Graphic 6" descr="Key outline">
            <a:extLst>
              <a:ext uri="{FF2B5EF4-FFF2-40B4-BE49-F238E27FC236}">
                <a16:creationId xmlns:a16="http://schemas.microsoft.com/office/drawing/2014/main" id="{46CB7B0E-1360-A6CE-A249-18CC1F892E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1582" y="4050985"/>
            <a:ext cx="914400" cy="914400"/>
          </a:xfrm>
          <a:prstGeom prst="rect">
            <a:avLst/>
          </a:prstGeom>
        </p:spPr>
      </p:pic>
      <p:pic>
        <p:nvPicPr>
          <p:cNvPr id="11" name="Graphic 10" descr="House with solid fill">
            <a:extLst>
              <a:ext uri="{FF2B5EF4-FFF2-40B4-BE49-F238E27FC236}">
                <a16:creationId xmlns:a16="http://schemas.microsoft.com/office/drawing/2014/main" id="{2C6E0FCF-29C0-E92D-7744-2F9752DCE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6897" y="3295583"/>
            <a:ext cx="2212428" cy="2212428"/>
          </a:xfrm>
          <a:prstGeom prst="rect">
            <a:avLst/>
          </a:prstGeom>
        </p:spPr>
      </p:pic>
      <p:pic>
        <p:nvPicPr>
          <p:cNvPr id="5" name="Graphic 4" descr="Lock outline">
            <a:extLst>
              <a:ext uri="{FF2B5EF4-FFF2-40B4-BE49-F238E27FC236}">
                <a16:creationId xmlns:a16="http://schemas.microsoft.com/office/drawing/2014/main" id="{64CBB55B-08B8-B193-F2B6-A1D485660C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6737" y="40509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53828 0.113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4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344E-5A38-4CCE-C420-EF575D5C9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7B826E-84B4-8D9A-ADF7-C81B8F9908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5DC11-C70E-1C40-7F76-80599FC9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 pair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726F19-50FD-9A28-D73B-B40D58617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5" name="Graphic 4" descr="Lock outline">
            <a:extLst>
              <a:ext uri="{FF2B5EF4-FFF2-40B4-BE49-F238E27FC236}">
                <a16:creationId xmlns:a16="http://schemas.microsoft.com/office/drawing/2014/main" id="{23A7D1B5-2F86-D4AB-076F-F3859E2BBA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6750" y="2336054"/>
            <a:ext cx="914400" cy="914400"/>
          </a:xfrm>
          <a:prstGeom prst="rect">
            <a:avLst/>
          </a:prstGeom>
        </p:spPr>
      </p:pic>
      <p:pic>
        <p:nvPicPr>
          <p:cNvPr id="7" name="Graphic 6" descr="Key outline">
            <a:extLst>
              <a:ext uri="{FF2B5EF4-FFF2-40B4-BE49-F238E27FC236}">
                <a16:creationId xmlns:a16="http://schemas.microsoft.com/office/drawing/2014/main" id="{324CCDF3-C729-A582-1F5D-7BA268E40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3466" y="2383076"/>
            <a:ext cx="914400" cy="914400"/>
          </a:xfrm>
          <a:prstGeom prst="rect">
            <a:avLst/>
          </a:prstGeom>
        </p:spPr>
      </p:pic>
      <p:pic>
        <p:nvPicPr>
          <p:cNvPr id="11" name="Graphic 10" descr="House with solid fill">
            <a:extLst>
              <a:ext uri="{FF2B5EF4-FFF2-40B4-BE49-F238E27FC236}">
                <a16:creationId xmlns:a16="http://schemas.microsoft.com/office/drawing/2014/main" id="{2F4140A2-F803-28E7-C3BF-755638EBB6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0541" y="2336054"/>
            <a:ext cx="2212428" cy="2212428"/>
          </a:xfrm>
          <a:prstGeom prst="rect">
            <a:avLst/>
          </a:prstGeom>
        </p:spPr>
      </p:pic>
      <p:pic>
        <p:nvPicPr>
          <p:cNvPr id="6" name="Graphic 5" descr="Mortgage outline">
            <a:extLst>
              <a:ext uri="{FF2B5EF4-FFF2-40B4-BE49-F238E27FC236}">
                <a16:creationId xmlns:a16="http://schemas.microsoft.com/office/drawing/2014/main" id="{3E5EC760-393F-D3AA-8E99-0ADD4F244D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783" y="4367602"/>
            <a:ext cx="914400" cy="914400"/>
          </a:xfrm>
          <a:prstGeom prst="rect">
            <a:avLst/>
          </a:prstGeom>
        </p:spPr>
      </p:pic>
      <p:pic>
        <p:nvPicPr>
          <p:cNvPr id="12" name="Graphic 11" descr="Mortgage with solid fill">
            <a:extLst>
              <a:ext uri="{FF2B5EF4-FFF2-40B4-BE49-F238E27FC236}">
                <a16:creationId xmlns:a16="http://schemas.microsoft.com/office/drawing/2014/main" id="{EF47E8E3-48DC-AC05-BCA4-A013A46B33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0766" y="4401797"/>
            <a:ext cx="914400" cy="914400"/>
          </a:xfrm>
          <a:prstGeom prst="rect">
            <a:avLst/>
          </a:prstGeom>
        </p:spPr>
      </p:pic>
      <p:pic>
        <p:nvPicPr>
          <p:cNvPr id="14" name="Graphic 13" descr="Renovation (House With Sparkles) with solid fill">
            <a:extLst>
              <a:ext uri="{FF2B5EF4-FFF2-40B4-BE49-F238E27FC236}">
                <a16:creationId xmlns:a16="http://schemas.microsoft.com/office/drawing/2014/main" id="{76693105-08B9-DFB1-B475-F3E245B877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6558" y="5132986"/>
            <a:ext cx="914400" cy="914400"/>
          </a:xfrm>
          <a:prstGeom prst="rect">
            <a:avLst/>
          </a:prstGeom>
        </p:spPr>
      </p:pic>
      <p:pic>
        <p:nvPicPr>
          <p:cNvPr id="16" name="Graphic 15" descr="Home1 with solid fill">
            <a:extLst>
              <a:ext uri="{FF2B5EF4-FFF2-40B4-BE49-F238E27FC236}">
                <a16:creationId xmlns:a16="http://schemas.microsoft.com/office/drawing/2014/main" id="{AF0B1740-5D7F-9151-F09E-F90942BDC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06365" y="5132986"/>
            <a:ext cx="914400" cy="914400"/>
          </a:xfrm>
          <a:prstGeom prst="rect">
            <a:avLst/>
          </a:prstGeom>
        </p:spPr>
      </p:pic>
      <p:pic>
        <p:nvPicPr>
          <p:cNvPr id="18" name="Graphic 17" descr="House outline">
            <a:extLst>
              <a:ext uri="{FF2B5EF4-FFF2-40B4-BE49-F238E27FC236}">
                <a16:creationId xmlns:a16="http://schemas.microsoft.com/office/drawing/2014/main" id="{892ACEAF-3480-6AE3-BF21-6FDF9A1575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89439" y="5132986"/>
            <a:ext cx="914400" cy="914400"/>
          </a:xfrm>
          <a:prstGeom prst="rect">
            <a:avLst/>
          </a:prstGeom>
        </p:spPr>
      </p:pic>
      <p:pic>
        <p:nvPicPr>
          <p:cNvPr id="29" name="Graphic 28" descr="Lock outline">
            <a:extLst>
              <a:ext uri="{FF2B5EF4-FFF2-40B4-BE49-F238E27FC236}">
                <a16:creationId xmlns:a16="http://schemas.microsoft.com/office/drawing/2014/main" id="{810BEDE5-0C7C-7DC2-FC1A-566983B445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51445" y="2270769"/>
            <a:ext cx="914400" cy="914400"/>
          </a:xfrm>
          <a:prstGeom prst="rect">
            <a:avLst/>
          </a:prstGeom>
        </p:spPr>
      </p:pic>
      <p:pic>
        <p:nvPicPr>
          <p:cNvPr id="31" name="Graphic 30" descr="Key outline">
            <a:extLst>
              <a:ext uri="{FF2B5EF4-FFF2-40B4-BE49-F238E27FC236}">
                <a16:creationId xmlns:a16="http://schemas.microsoft.com/office/drawing/2014/main" id="{32229A5E-D52A-FD97-58E0-D30D0CC3B1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58161" y="2317791"/>
            <a:ext cx="914400" cy="914400"/>
          </a:xfrm>
          <a:prstGeom prst="rect">
            <a:avLst/>
          </a:prstGeom>
        </p:spPr>
      </p:pic>
      <p:pic>
        <p:nvPicPr>
          <p:cNvPr id="4" name="Graphic 3" descr="Lock outline">
            <a:extLst>
              <a:ext uri="{FF2B5EF4-FFF2-40B4-BE49-F238E27FC236}">
                <a16:creationId xmlns:a16="http://schemas.microsoft.com/office/drawing/2014/main" id="{A994E0A9-AE83-0C2D-0A64-0CFA00214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20765" y="3936844"/>
            <a:ext cx="914400" cy="914400"/>
          </a:xfrm>
          <a:prstGeom prst="rect">
            <a:avLst/>
          </a:prstGeom>
        </p:spPr>
      </p:pic>
      <p:pic>
        <p:nvPicPr>
          <p:cNvPr id="13" name="Graphic 12" descr="Lock outline">
            <a:extLst>
              <a:ext uri="{FF2B5EF4-FFF2-40B4-BE49-F238E27FC236}">
                <a16:creationId xmlns:a16="http://schemas.microsoft.com/office/drawing/2014/main" id="{1229AA3B-4E33-EE95-B8D2-29E880F756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5636" y="2485550"/>
            <a:ext cx="914400" cy="914400"/>
          </a:xfrm>
          <a:prstGeom prst="rect">
            <a:avLst/>
          </a:prstGeom>
        </p:spPr>
      </p:pic>
      <p:pic>
        <p:nvPicPr>
          <p:cNvPr id="17" name="Graphic 16" descr="Lock outline">
            <a:extLst>
              <a:ext uri="{FF2B5EF4-FFF2-40B4-BE49-F238E27FC236}">
                <a16:creationId xmlns:a16="http://schemas.microsoft.com/office/drawing/2014/main" id="{8F85618E-C430-3247-FF88-6BF17BACFA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36078" y="5630357"/>
            <a:ext cx="914400" cy="914400"/>
          </a:xfrm>
          <a:prstGeom prst="rect">
            <a:avLst/>
          </a:prstGeom>
        </p:spPr>
      </p:pic>
      <p:pic>
        <p:nvPicPr>
          <p:cNvPr id="21" name="Graphic 20" descr="Lock outline">
            <a:extLst>
              <a:ext uri="{FF2B5EF4-FFF2-40B4-BE49-F238E27FC236}">
                <a16:creationId xmlns:a16="http://schemas.microsoft.com/office/drawing/2014/main" id="{9BD79031-1208-00D5-E741-D5C102D87F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15361" y="5630357"/>
            <a:ext cx="914400" cy="914400"/>
          </a:xfrm>
          <a:prstGeom prst="rect">
            <a:avLst/>
          </a:prstGeom>
        </p:spPr>
      </p:pic>
      <p:pic>
        <p:nvPicPr>
          <p:cNvPr id="23" name="Graphic 22" descr="Lock outline">
            <a:extLst>
              <a:ext uri="{FF2B5EF4-FFF2-40B4-BE49-F238E27FC236}">
                <a16:creationId xmlns:a16="http://schemas.microsoft.com/office/drawing/2014/main" id="{9305D33C-7679-ABEE-07D2-F28F8CAE11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6866" y="5625362"/>
            <a:ext cx="914400" cy="914400"/>
          </a:xfrm>
          <a:prstGeom prst="rect">
            <a:avLst/>
          </a:prstGeom>
        </p:spPr>
      </p:pic>
      <p:pic>
        <p:nvPicPr>
          <p:cNvPr id="25" name="Graphic 24" descr="Key outline">
            <a:extLst>
              <a:ext uri="{FF2B5EF4-FFF2-40B4-BE49-F238E27FC236}">
                <a16:creationId xmlns:a16="http://schemas.microsoft.com/office/drawing/2014/main" id="{963C6C61-D7C2-D089-EC1D-D97D92C256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95866" y="2535476"/>
            <a:ext cx="914400" cy="914400"/>
          </a:xfrm>
          <a:prstGeom prst="rect">
            <a:avLst/>
          </a:prstGeom>
        </p:spPr>
      </p:pic>
      <p:pic>
        <p:nvPicPr>
          <p:cNvPr id="27" name="Graphic 26" descr="Lock outline">
            <a:extLst>
              <a:ext uri="{FF2B5EF4-FFF2-40B4-BE49-F238E27FC236}">
                <a16:creationId xmlns:a16="http://schemas.microsoft.com/office/drawing/2014/main" id="{FEFC2614-47C0-2FF7-2E6F-818813900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03845" y="2423169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4AB2CAA-DED4-2408-63FB-C487A43966A7}"/>
              </a:ext>
            </a:extLst>
          </p:cNvPr>
          <p:cNvGrpSpPr/>
          <p:nvPr/>
        </p:nvGrpSpPr>
        <p:grpSpPr>
          <a:xfrm>
            <a:off x="283779" y="4130566"/>
            <a:ext cx="2795752" cy="1507544"/>
            <a:chOff x="283779" y="4130566"/>
            <a:chExt cx="2795752" cy="15075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B27A4B-497A-35B3-E7E5-4381FB660E88}"/>
                </a:ext>
              </a:extLst>
            </p:cNvPr>
            <p:cNvSpPr/>
            <p:nvPr/>
          </p:nvSpPr>
          <p:spPr>
            <a:xfrm>
              <a:off x="283779" y="4130566"/>
              <a:ext cx="2795752" cy="150754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D56384-CED1-C85E-EC0B-F2BA15839C02}"/>
                </a:ext>
              </a:extLst>
            </p:cNvPr>
            <p:cNvCxnSpPr>
              <a:stCxn id="19" idx="0"/>
              <a:endCxn id="19" idx="2"/>
            </p:cNvCxnSpPr>
            <p:nvPr/>
          </p:nvCxnSpPr>
          <p:spPr>
            <a:xfrm>
              <a:off x="1681655" y="4130566"/>
              <a:ext cx="0" cy="150754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phic 33" descr="Lock outline">
            <a:extLst>
              <a:ext uri="{FF2B5EF4-FFF2-40B4-BE49-F238E27FC236}">
                <a16:creationId xmlns:a16="http://schemas.microsoft.com/office/drawing/2014/main" id="{8665B677-2778-3A24-2051-CB02AF31DB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9150" y="2488454"/>
            <a:ext cx="914400" cy="914400"/>
          </a:xfrm>
          <a:prstGeom prst="rect">
            <a:avLst/>
          </a:prstGeom>
        </p:spPr>
      </p:pic>
      <p:pic>
        <p:nvPicPr>
          <p:cNvPr id="36" name="Graphic 35" descr="Lock outline">
            <a:extLst>
              <a:ext uri="{FF2B5EF4-FFF2-40B4-BE49-F238E27FC236}">
                <a16:creationId xmlns:a16="http://schemas.microsoft.com/office/drawing/2014/main" id="{D2089C52-24A0-3FD3-CF09-1E7536CF5E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6245" y="2575569"/>
            <a:ext cx="914400" cy="914400"/>
          </a:xfrm>
          <a:prstGeom prst="rect">
            <a:avLst/>
          </a:prstGeom>
        </p:spPr>
      </p:pic>
      <p:pic>
        <p:nvPicPr>
          <p:cNvPr id="37" name="Graphic 36" descr="Lock outline">
            <a:extLst>
              <a:ext uri="{FF2B5EF4-FFF2-40B4-BE49-F238E27FC236}">
                <a16:creationId xmlns:a16="http://schemas.microsoft.com/office/drawing/2014/main" id="{165384CF-C4C7-F926-B418-8DFBC7C989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7277" y="4873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3.33333E-6 L 0.42669 0.21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2.59259E-6 L -0.10247 0.475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3.7037E-7 L -0.11979 0.34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3.7037E-7 L -0.28958 0.3280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CF3EA-725C-8C87-08D3-7E2679549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75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0B9E6-DF10-94B8-F8C2-41DD952D4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013" y="2370905"/>
            <a:ext cx="507098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tham Bold" pitchFamily="50" charset="0"/>
                <a:cs typeface="Arial" panose="020B0604020202020204" pitchFamily="34" charset="0"/>
              </a:rPr>
              <a:t>THANK YOU</a:t>
            </a:r>
            <a:endParaRPr lang="en-ZA" b="1" dirty="0">
              <a:solidFill>
                <a:schemeClr val="bg1"/>
              </a:solidFill>
              <a:latin typeface="Gotham Bold" pitchFamily="50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046EB-E8DB-7156-5E42-41042EB26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95" y="3242430"/>
            <a:ext cx="3222684" cy="139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8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434B19-A087-CE66-AFF7-307C27B88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0E8A0-66DB-EFAC-0344-0C6F6F01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B96966-C736-6FFE-FCB9-D975397B2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06EC8-F97D-2BE5-AB1D-0672EA950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/>
          <a:stretch>
            <a:fillRect/>
          </a:stretch>
        </p:blipFill>
        <p:spPr>
          <a:xfrm rot="5400000">
            <a:off x="1259169" y="3244933"/>
            <a:ext cx="4844791" cy="2753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ED1A32-04F3-D86D-0447-C995747FC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2" y="4678400"/>
            <a:ext cx="7036340" cy="2281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EE824D-5564-E08B-6744-797506C236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03" y="2199355"/>
            <a:ext cx="5826375" cy="26275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0E3BF6-AAF8-5641-EE2E-1F8A0C631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/>
          <a:stretch>
            <a:fillRect/>
          </a:stretch>
        </p:blipFill>
        <p:spPr>
          <a:xfrm>
            <a:off x="2995447" y="2417837"/>
            <a:ext cx="7430815" cy="4407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799C52-A23F-8949-C793-993732EFF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53" y="1917459"/>
            <a:ext cx="7610475" cy="5076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EEEDAC-1AF2-0329-41B9-17779D4B8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4" y="136284"/>
            <a:ext cx="9144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1E79C9-B205-231D-3972-D1449EB58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4" y="103990"/>
            <a:ext cx="9144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1CEE3B-B907-8F91-A181-EF5435BD4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294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0D4F6-6C01-D002-B319-08E82409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2D838E-011D-8A72-F4D2-99C782B0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2A230-C64A-0615-13B3-D8B90189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HPC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90CB6-02B5-B1EC-BDDD-0B0A0C6C2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 anchor="t"/>
          <a:lstStyle/>
          <a:p>
            <a:r>
              <a:rPr lang="en-US" dirty="0"/>
              <a:t>State of HPC networks</a:t>
            </a:r>
          </a:p>
          <a:p>
            <a:r>
              <a:rPr lang="en-US" dirty="0"/>
              <a:t>Network Topologies</a:t>
            </a:r>
          </a:p>
          <a:p>
            <a:r>
              <a:rPr lang="en-US" dirty="0"/>
              <a:t>What you will use</a:t>
            </a:r>
          </a:p>
          <a:p>
            <a:r>
              <a:rPr lang="en-US" dirty="0"/>
              <a:t>Networking basic’s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4F4EF-9B8E-598E-3540-11DB8B4B2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539D-005A-EFBD-30F8-9C2317E26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64" y="2336054"/>
            <a:ext cx="3098615" cy="41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0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9D5D8-2C08-559F-7A22-769F3802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E1F53-264E-2E7C-F384-DF6EAB84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19CA7-405B-9A79-3680-D0DD8436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HPC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4CAE-183B-4F6C-1C8A-A873B9B86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/>
          <a:lstStyle/>
          <a:p>
            <a:r>
              <a:rPr lang="en-US" dirty="0"/>
              <a:t>What do we know</a:t>
            </a:r>
          </a:p>
          <a:p>
            <a:r>
              <a:rPr lang="en-US" dirty="0"/>
              <a:t>Ethernet used to be </a:t>
            </a:r>
            <a:r>
              <a:rPr lang="en-US" dirty="0">
                <a:solidFill>
                  <a:schemeClr val="accent3"/>
                </a:solidFill>
              </a:rPr>
              <a:t>10 ~ 100 Mb </a:t>
            </a:r>
            <a:r>
              <a:rPr lang="en-US" dirty="0"/>
              <a:t>| That’s about average fiber speed</a:t>
            </a:r>
          </a:p>
          <a:p>
            <a:r>
              <a:rPr lang="en-US" dirty="0"/>
              <a:t>Ethernet </a:t>
            </a:r>
            <a:r>
              <a:rPr lang="en-US" dirty="0">
                <a:solidFill>
                  <a:schemeClr val="accent2"/>
                </a:solidFill>
              </a:rPr>
              <a:t>1Gb</a:t>
            </a:r>
            <a:r>
              <a:rPr lang="en-US" dirty="0"/>
              <a:t> (standard)</a:t>
            </a:r>
          </a:p>
          <a:p>
            <a:r>
              <a:rPr lang="en-US" dirty="0"/>
              <a:t>HPC pushed ethernet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10Gb ~ 40Gb</a:t>
            </a:r>
          </a:p>
          <a:p>
            <a:r>
              <a:rPr lang="en-ZA" dirty="0"/>
              <a:t>New HPC ethernet and IB </a:t>
            </a:r>
            <a:r>
              <a:rPr lang="en-ZA" dirty="0">
                <a:solidFill>
                  <a:srgbClr val="C00000"/>
                </a:solidFill>
              </a:rPr>
              <a:t>100Gb</a:t>
            </a:r>
            <a:r>
              <a:rPr lang="en-ZA" dirty="0"/>
              <a:t> up to </a:t>
            </a:r>
          </a:p>
          <a:p>
            <a:r>
              <a:rPr lang="en-ZA" dirty="0">
                <a:solidFill>
                  <a:srgbClr val="FF0000"/>
                </a:solidFill>
              </a:rPr>
              <a:t>800Gb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3637FA-51B3-00A0-5B15-41DE130B9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1F294-2000-8A0D-8726-10185D63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3B4009-C083-55B3-3D1D-D0538219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82097-9A3E-D44F-5E50-72776A6A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of HPC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D494-35B8-CCA2-0501-DBD084D48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32" y="3098279"/>
            <a:ext cx="3671432" cy="3165886"/>
          </a:xfrm>
        </p:spPr>
        <p:txBody>
          <a:bodyPr/>
          <a:lstStyle/>
          <a:p>
            <a:r>
              <a:rPr lang="en-US" dirty="0"/>
              <a:t>Let’s discuss</a:t>
            </a:r>
          </a:p>
          <a:p>
            <a:r>
              <a:rPr lang="en-ZA" dirty="0"/>
              <a:t>InfiniBand (IB) </a:t>
            </a:r>
            <a:r>
              <a:rPr lang="en-US" dirty="0"/>
              <a:t> </a:t>
            </a:r>
          </a:p>
          <a:p>
            <a:r>
              <a:rPr lang="en-US" dirty="0"/>
              <a:t>Vs</a:t>
            </a:r>
          </a:p>
          <a:p>
            <a:r>
              <a:rPr lang="en-US" dirty="0"/>
              <a:t>RoCE </a:t>
            </a:r>
          </a:p>
          <a:p>
            <a:r>
              <a:rPr lang="en-US" dirty="0"/>
              <a:t>vs </a:t>
            </a:r>
          </a:p>
          <a:p>
            <a:r>
              <a:rPr lang="en-US" dirty="0"/>
              <a:t>Ethernet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2B8F5-FF8D-3BBC-7B6C-614530DEF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D24BB3-2F25-139C-12D4-FBE0BF5C5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96" y="2241460"/>
            <a:ext cx="7355802" cy="4022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3C51B-6243-133D-A327-59535FBB5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78" y="2140882"/>
            <a:ext cx="8159694" cy="4717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07790B-C708-E60D-3917-F9326651A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95" y="2097241"/>
            <a:ext cx="8159694" cy="4760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85DF4-7B61-716A-366F-98EB62076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37" y="2335687"/>
            <a:ext cx="8717169" cy="42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3C84-2D82-EB7C-2C13-E7155EF5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50DA19-D9C2-AEC3-33BA-01E51AF8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70A23-1D70-5FEA-4765-BDE67A3C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Networks </a:t>
            </a:r>
            <a:r>
              <a:rPr lang="en-US" dirty="0">
                <a:solidFill>
                  <a:schemeClr val="bg1"/>
                </a:solidFill>
              </a:rPr>
              <a:t>Topologies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FBDF7-1CC1-F6BC-F696-4E50D6B97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0BBC2-F087-8BF1-FB5F-62B951D43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133600"/>
            <a:ext cx="7256280" cy="48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7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1DF98-45EF-26D1-DE4B-A472B768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39C6A3-EC73-9DA3-9913-70ABC1C23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EF0F3-7445-3AD0-FCBB-98FA9FA6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HPC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3619C-1E84-638B-E769-9091E951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/>
          <a:lstStyle/>
          <a:p>
            <a:r>
              <a:rPr lang="en-US" dirty="0"/>
              <a:t>What you will use</a:t>
            </a:r>
          </a:p>
          <a:p>
            <a:r>
              <a:rPr lang="en-US" dirty="0"/>
              <a:t>Networking basic’s</a:t>
            </a:r>
          </a:p>
          <a:p>
            <a:r>
              <a:rPr lang="en-US" dirty="0"/>
              <a:t>Networks and subnetting?</a:t>
            </a:r>
          </a:p>
          <a:p>
            <a:r>
              <a:rPr lang="en-ZA" dirty="0"/>
              <a:t>CIDR (Classless Inter-Domain Routing)?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547CD3-4899-7A41-C21C-461126CCC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7AB6-8545-8A17-2CB9-BC61F299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C68341-C039-CCFA-0996-8A0B51657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2650D1-E4B0-E1FB-2D9F-C9F783B2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SSH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04F95-72D8-4009-6777-D03EE35C6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/>
          <a:lstStyle/>
          <a:p>
            <a:r>
              <a:rPr lang="en-US" dirty="0"/>
              <a:t>What is SSH - </a:t>
            </a:r>
            <a:r>
              <a:rPr lang="en-ZA" dirty="0"/>
              <a:t>Secure Shell</a:t>
            </a:r>
          </a:p>
          <a:p>
            <a:r>
              <a:rPr lang="en-ZA" dirty="0"/>
              <a:t>Uses TCP port 22</a:t>
            </a:r>
          </a:p>
          <a:p>
            <a:r>
              <a:rPr lang="en-ZA" dirty="0"/>
              <a:t>Remote Administration</a:t>
            </a:r>
          </a:p>
          <a:p>
            <a:r>
              <a:rPr lang="en-ZA" dirty="0"/>
              <a:t>Command Execution</a:t>
            </a:r>
          </a:p>
          <a:p>
            <a:r>
              <a:rPr lang="en-ZA" dirty="0"/>
              <a:t>Secure File Transfer</a:t>
            </a:r>
          </a:p>
          <a:p>
            <a:r>
              <a:rPr lang="en-ZA" dirty="0"/>
              <a:t>Port Forwarding (</a:t>
            </a:r>
            <a:r>
              <a:rPr lang="en-ZA" dirty="0" err="1"/>
              <a:t>Tunneling</a:t>
            </a:r>
            <a:r>
              <a:rPr lang="en-ZA" dirty="0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48CC-ADBD-8B17-13FA-392C3DB3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9FD7-39BE-B626-328A-957713FB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A3D795-868F-44F6-B46B-CD398DCAF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FF623-310C-B54A-EA38-838DDE7A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73" y="719131"/>
            <a:ext cx="8543299" cy="1174112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SSH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0120B-2A55-55AB-5549-A24F0448E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20" y="2336054"/>
            <a:ext cx="9748252" cy="4131486"/>
          </a:xfrm>
        </p:spPr>
        <p:txBody>
          <a:bodyPr/>
          <a:lstStyle/>
          <a:p>
            <a:r>
              <a:rPr lang="en-US" dirty="0"/>
              <a:t>What does SSH need to work</a:t>
            </a:r>
          </a:p>
          <a:p>
            <a:r>
              <a:rPr lang="en-US" dirty="0"/>
              <a:t>3 Things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USER</a:t>
            </a:r>
            <a:r>
              <a:rPr lang="en-US" dirty="0"/>
              <a:t> ,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Destination</a:t>
            </a:r>
            <a:r>
              <a:rPr lang="en-US" dirty="0"/>
              <a:t> , </a:t>
            </a:r>
            <a:r>
              <a:rPr lang="en-US" dirty="0">
                <a:solidFill>
                  <a:srgbClr val="FF0000"/>
                </a:solidFill>
              </a:rPr>
              <a:t>Authentication</a:t>
            </a:r>
            <a:endParaRPr lang="en-US" dirty="0"/>
          </a:p>
          <a:p>
            <a:r>
              <a:rPr lang="en-ZA" dirty="0"/>
              <a:t>ssh </a:t>
            </a:r>
            <a:r>
              <a:rPr lang="en-ZA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username</a:t>
            </a:r>
            <a:r>
              <a:rPr lang="en-ZA" dirty="0" err="1"/>
              <a:t>@</a:t>
            </a:r>
            <a:r>
              <a:rPr lang="en-ZA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ip_address</a:t>
            </a:r>
            <a:endParaRPr lang="en-Z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Password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03820D-B403-F95C-D82E-EDF6D607F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3" y="991034"/>
            <a:ext cx="1289967" cy="5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tion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5E0B0BE7023646947F920637974D5A" ma:contentTypeVersion="7" ma:contentTypeDescription="Create a new document." ma:contentTypeScope="" ma:versionID="1181c0c0e6d42800712e52f9b9ad627b">
  <xsd:schema xmlns:xsd="http://www.w3.org/2001/XMLSchema" xmlns:xs="http://www.w3.org/2001/XMLSchema" xmlns:p="http://schemas.microsoft.com/office/2006/metadata/properties" xmlns:ns2="debb861a-3e1f-472e-8981-c630a4519e80" targetNamespace="http://schemas.microsoft.com/office/2006/metadata/properties" ma:root="true" ma:fieldsID="168d41d0b87d5959eb2637073c01c9a3" ns2:_="">
    <xsd:import namespace="debb861a-3e1f-472e-8981-c630a4519e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b861a-3e1f-472e-8981-c630a4519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AA2252-AE78-427C-B9C2-F548E91BCB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bb861a-3e1f-472e-8981-c630a4519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EA569E-C9B4-4C78-B0DB-CFBD5A8161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0B66FF-889E-4D09-9A10-DA6F4E97206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Option 1</Template>
  <TotalTime>1339</TotalTime>
  <Words>585</Words>
  <Application>Microsoft Office PowerPoint</Application>
  <PresentationFormat>Widescreen</PresentationFormat>
  <Paragraphs>125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Gotham Bold</vt:lpstr>
      <vt:lpstr>Option 1</vt:lpstr>
      <vt:lpstr>HPC Networks &amp; SSH</vt:lpstr>
      <vt:lpstr>Introduction</vt:lpstr>
      <vt:lpstr>HPC Networks</vt:lpstr>
      <vt:lpstr>State of HPC Networks</vt:lpstr>
      <vt:lpstr>State of HPC Networks</vt:lpstr>
      <vt:lpstr>Networks Topologies</vt:lpstr>
      <vt:lpstr>HPC Networks</vt:lpstr>
      <vt:lpstr>SSH</vt:lpstr>
      <vt:lpstr>SSH</vt:lpstr>
      <vt:lpstr>SSH Authentication</vt:lpstr>
      <vt:lpstr>Key pair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Nox Moyake</dc:creator>
  <cp:lastModifiedBy>Allen Van Dieman</cp:lastModifiedBy>
  <cp:revision>7</cp:revision>
  <dcterms:created xsi:type="dcterms:W3CDTF">2026-02-11T16:08:42Z</dcterms:created>
  <dcterms:modified xsi:type="dcterms:W3CDTF">2026-06-20T09:23:09Z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0x010100CB5E0B0BE7023646947F920637974D5A</vt:lpwstr>
  </property>
</Properties>
</file>