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15"/>
  </p:notesMasterIdLst>
  <p:sldIdLst>
    <p:sldId id="257" r:id="rId5"/>
    <p:sldId id="259" r:id="rId6"/>
    <p:sldId id="262" r:id="rId7"/>
    <p:sldId id="261" r:id="rId8"/>
    <p:sldId id="264" r:id="rId9"/>
    <p:sldId id="265" r:id="rId10"/>
    <p:sldId id="263" r:id="rId11"/>
    <p:sldId id="266" r:id="rId12"/>
    <p:sldId id="267" r:id="rId13"/>
    <p:sldId id="26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C3FA67-A603-4BA7-B8A6-AB5C1A2FACA6}" v="42" dt="2026-06-22T14:05:16.5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77698" autoAdjust="0"/>
  </p:normalViewPr>
  <p:slideViewPr>
    <p:cSldViewPr snapToGrid="0">
      <p:cViewPr varScale="1">
        <p:scale>
          <a:sx n="87" d="100"/>
          <a:sy n="87" d="100"/>
        </p:scale>
        <p:origin x="846" y="78"/>
      </p:cViewPr>
      <p:guideLst/>
    </p:cSldViewPr>
  </p:slideViewPr>
  <p:notesTextViewPr>
    <p:cViewPr>
      <p:scale>
        <a:sx n="1" d="1"/>
        <a:sy n="1" d="1"/>
      </p:scale>
      <p:origin x="0" y="-1236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len Van Dieman" userId="0b8b08cf-f21e-4336-a5cb-63c343e3e944" providerId="ADAL" clId="{FEAAB259-B215-458C-8987-526AA764D610}"/>
    <pc:docChg chg="undo custSel addSld modSld sldOrd">
      <pc:chgData name="Allen Van Dieman" userId="0b8b08cf-f21e-4336-a5cb-63c343e3e944" providerId="ADAL" clId="{FEAAB259-B215-458C-8987-526AA764D610}" dt="2026-06-22T14:18:12.913" v="1888" actId="20577"/>
      <pc:docMkLst>
        <pc:docMk/>
      </pc:docMkLst>
      <pc:sldChg chg="modSp mod">
        <pc:chgData name="Allen Van Dieman" userId="0b8b08cf-f21e-4336-a5cb-63c343e3e944" providerId="ADAL" clId="{FEAAB259-B215-458C-8987-526AA764D610}" dt="2026-06-20T10:47:49.800" v="15" actId="404"/>
        <pc:sldMkLst>
          <pc:docMk/>
          <pc:sldMk cId="1198519698" sldId="257"/>
        </pc:sldMkLst>
        <pc:spChg chg="mod">
          <ac:chgData name="Allen Van Dieman" userId="0b8b08cf-f21e-4336-a5cb-63c343e3e944" providerId="ADAL" clId="{FEAAB259-B215-458C-8987-526AA764D610}" dt="2026-06-20T10:47:34.199" v="14" actId="207"/>
          <ac:spMkLst>
            <pc:docMk/>
            <pc:sldMk cId="1198519698" sldId="257"/>
            <ac:spMk id="2" creationId="{B9207866-D4FD-3BFF-5ADC-CF021F511C08}"/>
          </ac:spMkLst>
        </pc:spChg>
        <pc:spChg chg="mod">
          <ac:chgData name="Allen Van Dieman" userId="0b8b08cf-f21e-4336-a5cb-63c343e3e944" providerId="ADAL" clId="{FEAAB259-B215-458C-8987-526AA764D610}" dt="2026-06-20T10:47:49.800" v="15" actId="404"/>
          <ac:spMkLst>
            <pc:docMk/>
            <pc:sldMk cId="1198519698" sldId="257"/>
            <ac:spMk id="3" creationId="{A1530E2D-4109-B97B-37BC-F6552ECE5D05}"/>
          </ac:spMkLst>
        </pc:spChg>
      </pc:sldChg>
      <pc:sldChg chg="addSp delSp modSp mod">
        <pc:chgData name="Allen Van Dieman" userId="0b8b08cf-f21e-4336-a5cb-63c343e3e944" providerId="ADAL" clId="{FEAAB259-B215-458C-8987-526AA764D610}" dt="2026-06-20T11:02:04.566" v="440" actId="1076"/>
        <pc:sldMkLst>
          <pc:docMk/>
          <pc:sldMk cId="4186247710" sldId="259"/>
        </pc:sldMkLst>
        <pc:spChg chg="mod">
          <ac:chgData name="Allen Van Dieman" userId="0b8b08cf-f21e-4336-a5cb-63c343e3e944" providerId="ADAL" clId="{FEAAB259-B215-458C-8987-526AA764D610}" dt="2026-06-20T10:52:09.839" v="59" actId="20577"/>
          <ac:spMkLst>
            <pc:docMk/>
            <pc:sldMk cId="4186247710" sldId="259"/>
            <ac:spMk id="2" creationId="{1930E8A0-66DB-EFAC-0344-0C6F6F010BC9}"/>
          </ac:spMkLst>
        </pc:spChg>
        <pc:spChg chg="add del mod">
          <ac:chgData name="Allen Van Dieman" userId="0b8b08cf-f21e-4336-a5cb-63c343e3e944" providerId="ADAL" clId="{FEAAB259-B215-458C-8987-526AA764D610}" dt="2026-06-20T11:02:02.485" v="439" actId="1035"/>
          <ac:spMkLst>
            <pc:docMk/>
            <pc:sldMk cId="4186247710" sldId="259"/>
            <ac:spMk id="3" creationId="{AF2E97EB-0361-2ECB-4B34-F2F47A529E11}"/>
          </ac:spMkLst>
        </pc:spChg>
        <pc:picChg chg="add mod">
          <ac:chgData name="Allen Van Dieman" userId="0b8b08cf-f21e-4336-a5cb-63c343e3e944" providerId="ADAL" clId="{FEAAB259-B215-458C-8987-526AA764D610}" dt="2026-06-20T11:01:22.825" v="385" actId="26606"/>
          <ac:picMkLst>
            <pc:docMk/>
            <pc:sldMk cId="4186247710" sldId="259"/>
            <ac:picMk id="5" creationId="{9E114771-F92A-8CFF-DBBE-6FA20F5F277F}"/>
          </ac:picMkLst>
        </pc:picChg>
        <pc:picChg chg="add mod">
          <ac:chgData name="Allen Van Dieman" userId="0b8b08cf-f21e-4336-a5cb-63c343e3e944" providerId="ADAL" clId="{FEAAB259-B215-458C-8987-526AA764D610}" dt="2026-06-20T11:02:04.566" v="440" actId="1076"/>
          <ac:picMkLst>
            <pc:docMk/>
            <pc:sldMk cId="4186247710" sldId="259"/>
            <ac:picMk id="7" creationId="{FE599ABB-5FDB-D884-2FE1-7315FB5011DD}"/>
          </ac:picMkLst>
        </pc:picChg>
        <pc:picChg chg="mod">
          <ac:chgData name="Allen Van Dieman" userId="0b8b08cf-f21e-4336-a5cb-63c343e3e944" providerId="ADAL" clId="{FEAAB259-B215-458C-8987-526AA764D610}" dt="2026-06-20T11:01:58.009" v="406" actId="1076"/>
          <ac:picMkLst>
            <pc:docMk/>
            <pc:sldMk cId="4186247710" sldId="259"/>
            <ac:picMk id="9" creationId="{0B434B19-A087-CE66-AFF7-307C27B88086}"/>
          </ac:picMkLst>
        </pc:picChg>
      </pc:sldChg>
      <pc:sldChg chg="modSp add mod modNotesTx">
        <pc:chgData name="Allen Van Dieman" userId="0b8b08cf-f21e-4336-a5cb-63c343e3e944" providerId="ADAL" clId="{FEAAB259-B215-458C-8987-526AA764D610}" dt="2026-06-21T09:17:59.511" v="873" actId="20577"/>
        <pc:sldMkLst>
          <pc:docMk/>
          <pc:sldMk cId="1829496919" sldId="261"/>
        </pc:sldMkLst>
        <pc:spChg chg="mod">
          <ac:chgData name="Allen Van Dieman" userId="0b8b08cf-f21e-4336-a5cb-63c343e3e944" providerId="ADAL" clId="{FEAAB259-B215-458C-8987-526AA764D610}" dt="2026-06-21T09:17:59.511" v="873" actId="20577"/>
          <ac:spMkLst>
            <pc:docMk/>
            <pc:sldMk cId="1829496919" sldId="261"/>
            <ac:spMk id="3" creationId="{19CED216-7283-CCD3-A4DA-CF06A6ABDCD9}"/>
          </ac:spMkLst>
        </pc:spChg>
      </pc:sldChg>
      <pc:sldChg chg="addSp delSp modSp add mod modAnim">
        <pc:chgData name="Allen Van Dieman" userId="0b8b08cf-f21e-4336-a5cb-63c343e3e944" providerId="ADAL" clId="{FEAAB259-B215-458C-8987-526AA764D610}" dt="2026-06-21T08:51:56.960" v="689"/>
        <pc:sldMkLst>
          <pc:docMk/>
          <pc:sldMk cId="923505621" sldId="262"/>
        </pc:sldMkLst>
        <pc:spChg chg="mod">
          <ac:chgData name="Allen Van Dieman" userId="0b8b08cf-f21e-4336-a5cb-63c343e3e944" providerId="ADAL" clId="{FEAAB259-B215-458C-8987-526AA764D610}" dt="2026-06-20T11:36:42.610" v="681" actId="5793"/>
          <ac:spMkLst>
            <pc:docMk/>
            <pc:sldMk cId="923505621" sldId="262"/>
            <ac:spMk id="3" creationId="{8DB7B262-C032-8D5A-70F0-4E435D35E49F}"/>
          </ac:spMkLst>
        </pc:spChg>
        <pc:picChg chg="add mod">
          <ac:chgData name="Allen Van Dieman" userId="0b8b08cf-f21e-4336-a5cb-63c343e3e944" providerId="ADAL" clId="{FEAAB259-B215-458C-8987-526AA764D610}" dt="2026-06-20T11:36:25.711" v="678" actId="1076"/>
          <ac:picMkLst>
            <pc:docMk/>
            <pc:sldMk cId="923505621" sldId="262"/>
            <ac:picMk id="6" creationId="{872D0248-FF3F-DE0E-9B36-C74548237444}"/>
          </ac:picMkLst>
        </pc:picChg>
      </pc:sldChg>
      <pc:sldChg chg="addSp delSp modSp add mod addAnim delAnim modAnim modNotesTx">
        <pc:chgData name="Allen Van Dieman" userId="0b8b08cf-f21e-4336-a5cb-63c343e3e944" providerId="ADAL" clId="{FEAAB259-B215-458C-8987-526AA764D610}" dt="2026-06-22T13:51:19.625" v="1457" actId="20577"/>
        <pc:sldMkLst>
          <pc:docMk/>
          <pc:sldMk cId="3786324230" sldId="263"/>
        </pc:sldMkLst>
        <pc:spChg chg="mod">
          <ac:chgData name="Allen Van Dieman" userId="0b8b08cf-f21e-4336-a5cb-63c343e3e944" providerId="ADAL" clId="{FEAAB259-B215-458C-8987-526AA764D610}" dt="2026-06-21T09:22:15.759" v="882" actId="20577"/>
          <ac:spMkLst>
            <pc:docMk/>
            <pc:sldMk cId="3786324230" sldId="263"/>
            <ac:spMk id="2" creationId="{734E77B0-390C-EA06-BD54-963B22875929}"/>
          </ac:spMkLst>
        </pc:spChg>
        <pc:spChg chg="del">
          <ac:chgData name="Allen Van Dieman" userId="0b8b08cf-f21e-4336-a5cb-63c343e3e944" providerId="ADAL" clId="{FEAAB259-B215-458C-8987-526AA764D610}" dt="2026-06-22T13:41:18.266" v="1109" actId="478"/>
          <ac:spMkLst>
            <pc:docMk/>
            <pc:sldMk cId="3786324230" sldId="263"/>
            <ac:spMk id="3" creationId="{65905AFC-93DF-A882-8376-5D6D92315320}"/>
          </ac:spMkLst>
        </pc:spChg>
        <pc:picChg chg="add del mod">
          <ac:chgData name="Allen Van Dieman" userId="0b8b08cf-f21e-4336-a5cb-63c343e3e944" providerId="ADAL" clId="{FEAAB259-B215-458C-8987-526AA764D610}" dt="2026-06-22T13:40:49.560" v="1103" actId="478"/>
          <ac:picMkLst>
            <pc:docMk/>
            <pc:sldMk cId="3786324230" sldId="263"/>
            <ac:picMk id="5" creationId="{54029E1E-419F-D3C5-7BA5-1D864FCA8503}"/>
          </ac:picMkLst>
        </pc:picChg>
        <pc:picChg chg="add del mod">
          <ac:chgData name="Allen Van Dieman" userId="0b8b08cf-f21e-4336-a5cb-63c343e3e944" providerId="ADAL" clId="{FEAAB259-B215-458C-8987-526AA764D610}" dt="2026-06-22T13:40:48.256" v="1102" actId="478"/>
          <ac:picMkLst>
            <pc:docMk/>
            <pc:sldMk cId="3786324230" sldId="263"/>
            <ac:picMk id="7" creationId="{FB8094DE-0C40-7139-A11C-7EBE6035E07D}"/>
          </ac:picMkLst>
        </pc:picChg>
        <pc:picChg chg="add del">
          <ac:chgData name="Allen Van Dieman" userId="0b8b08cf-f21e-4336-a5cb-63c343e3e944" providerId="ADAL" clId="{FEAAB259-B215-458C-8987-526AA764D610}" dt="2026-06-22T13:41:15.468" v="1108" actId="478"/>
          <ac:picMkLst>
            <pc:docMk/>
            <pc:sldMk cId="3786324230" sldId="263"/>
            <ac:picMk id="9" creationId="{FE1B85E0-1A25-B3DD-471C-B6BE0FAC7A20}"/>
          </ac:picMkLst>
        </pc:picChg>
        <pc:picChg chg="add mod">
          <ac:chgData name="Allen Van Dieman" userId="0b8b08cf-f21e-4336-a5cb-63c343e3e944" providerId="ADAL" clId="{FEAAB259-B215-458C-8987-526AA764D610}" dt="2026-06-22T13:41:20.808" v="1111" actId="1036"/>
          <ac:picMkLst>
            <pc:docMk/>
            <pc:sldMk cId="3786324230" sldId="263"/>
            <ac:picMk id="11" creationId="{CD5C9F04-BFC6-78F9-16F5-437A8EE37971}"/>
          </ac:picMkLst>
        </pc:picChg>
        <pc:picChg chg="add mod">
          <ac:chgData name="Allen Van Dieman" userId="0b8b08cf-f21e-4336-a5cb-63c343e3e944" providerId="ADAL" clId="{FEAAB259-B215-458C-8987-526AA764D610}" dt="2026-06-22T13:49:28.121" v="1289" actId="1076"/>
          <ac:picMkLst>
            <pc:docMk/>
            <pc:sldMk cId="3786324230" sldId="263"/>
            <ac:picMk id="13" creationId="{EF5D034C-AC27-7D93-3706-B300ECC865F1}"/>
          </ac:picMkLst>
        </pc:picChg>
      </pc:sldChg>
      <pc:sldChg chg="addSp delSp modSp add mod ord addAnim delAnim modAnim">
        <pc:chgData name="Allen Van Dieman" userId="0b8b08cf-f21e-4336-a5cb-63c343e3e944" providerId="ADAL" clId="{FEAAB259-B215-458C-8987-526AA764D610}" dt="2026-06-22T13:09:15.116" v="1055"/>
        <pc:sldMkLst>
          <pc:docMk/>
          <pc:sldMk cId="1718196177" sldId="264"/>
        </pc:sldMkLst>
        <pc:spChg chg="del">
          <ac:chgData name="Allen Van Dieman" userId="0b8b08cf-f21e-4336-a5cb-63c343e3e944" providerId="ADAL" clId="{FEAAB259-B215-458C-8987-526AA764D610}" dt="2026-06-22T13:04:44.752" v="890" actId="478"/>
          <ac:spMkLst>
            <pc:docMk/>
            <pc:sldMk cId="1718196177" sldId="264"/>
            <ac:spMk id="3" creationId="{0EFB34CE-7B01-D3B9-9D17-651AB5A9517E}"/>
          </ac:spMkLst>
        </pc:spChg>
        <pc:spChg chg="add mod">
          <ac:chgData name="Allen Van Dieman" userId="0b8b08cf-f21e-4336-a5cb-63c343e3e944" providerId="ADAL" clId="{FEAAB259-B215-458C-8987-526AA764D610}" dt="2026-06-22T13:08:23.356" v="1020" actId="207"/>
          <ac:spMkLst>
            <pc:docMk/>
            <pc:sldMk cId="1718196177" sldId="264"/>
            <ac:spMk id="8" creationId="{33AE4C5E-7302-4504-6C3A-F1E8B9AEF709}"/>
          </ac:spMkLst>
        </pc:spChg>
        <pc:picChg chg="add mod">
          <ac:chgData name="Allen Van Dieman" userId="0b8b08cf-f21e-4336-a5cb-63c343e3e944" providerId="ADAL" clId="{FEAAB259-B215-458C-8987-526AA764D610}" dt="2026-06-22T13:08:31.769" v="1025" actId="1035"/>
          <ac:picMkLst>
            <pc:docMk/>
            <pc:sldMk cId="1718196177" sldId="264"/>
            <ac:picMk id="5" creationId="{2D91F851-68F8-73C0-1A6B-CC023A796774}"/>
          </ac:picMkLst>
        </pc:picChg>
        <pc:picChg chg="add mod">
          <ac:chgData name="Allen Van Dieman" userId="0b8b08cf-f21e-4336-a5cb-63c343e3e944" providerId="ADAL" clId="{FEAAB259-B215-458C-8987-526AA764D610}" dt="2026-06-22T13:08:39.840" v="1051" actId="1035"/>
          <ac:picMkLst>
            <pc:docMk/>
            <pc:sldMk cId="1718196177" sldId="264"/>
            <ac:picMk id="7" creationId="{55280480-8685-99DA-60C6-895A4F5EFF2D}"/>
          </ac:picMkLst>
        </pc:picChg>
      </pc:sldChg>
      <pc:sldChg chg="modSp add mod">
        <pc:chgData name="Allen Van Dieman" userId="0b8b08cf-f21e-4336-a5cb-63c343e3e944" providerId="ADAL" clId="{FEAAB259-B215-458C-8987-526AA764D610}" dt="2026-06-22T13:12:09.294" v="1098" actId="12"/>
        <pc:sldMkLst>
          <pc:docMk/>
          <pc:sldMk cId="171362404" sldId="265"/>
        </pc:sldMkLst>
        <pc:spChg chg="mod">
          <ac:chgData name="Allen Van Dieman" userId="0b8b08cf-f21e-4336-a5cb-63c343e3e944" providerId="ADAL" clId="{FEAAB259-B215-458C-8987-526AA764D610}" dt="2026-06-22T13:12:09.294" v="1098" actId="12"/>
          <ac:spMkLst>
            <pc:docMk/>
            <pc:sldMk cId="171362404" sldId="265"/>
            <ac:spMk id="3" creationId="{16722E4D-9A8C-B0B9-A3C6-879314E7119B}"/>
          </ac:spMkLst>
        </pc:spChg>
      </pc:sldChg>
      <pc:sldChg chg="addSp delSp modSp add mod modNotesTx">
        <pc:chgData name="Allen Van Dieman" userId="0b8b08cf-f21e-4336-a5cb-63c343e3e944" providerId="ADAL" clId="{FEAAB259-B215-458C-8987-526AA764D610}" dt="2026-06-22T13:43:23.633" v="1283" actId="20577"/>
        <pc:sldMkLst>
          <pc:docMk/>
          <pc:sldMk cId="1682632267" sldId="266"/>
        </pc:sldMkLst>
        <pc:picChg chg="add mod">
          <ac:chgData name="Allen Van Dieman" userId="0b8b08cf-f21e-4336-a5cb-63c343e3e944" providerId="ADAL" clId="{FEAAB259-B215-458C-8987-526AA764D610}" dt="2026-06-22T13:43:06.915" v="1248" actId="14100"/>
          <ac:picMkLst>
            <pc:docMk/>
            <pc:sldMk cId="1682632267" sldId="266"/>
            <ac:picMk id="4" creationId="{D94F38EF-C6E6-7E0E-9A7C-1CF72D8BF083}"/>
          </ac:picMkLst>
        </pc:picChg>
        <pc:picChg chg="del">
          <ac:chgData name="Allen Van Dieman" userId="0b8b08cf-f21e-4336-a5cb-63c343e3e944" providerId="ADAL" clId="{FEAAB259-B215-458C-8987-526AA764D610}" dt="2026-06-22T13:42:59.442" v="1242" actId="478"/>
          <ac:picMkLst>
            <pc:docMk/>
            <pc:sldMk cId="1682632267" sldId="266"/>
            <ac:picMk id="11" creationId="{D68E9F63-190C-8DDD-3A5C-5539F164F66B}"/>
          </ac:picMkLst>
        </pc:picChg>
      </pc:sldChg>
      <pc:sldChg chg="addSp delSp modSp add mod modNotesTx">
        <pc:chgData name="Allen Van Dieman" userId="0b8b08cf-f21e-4336-a5cb-63c343e3e944" providerId="ADAL" clId="{FEAAB259-B215-458C-8987-526AA764D610}" dt="2026-06-22T14:18:12.913" v="1888" actId="20577"/>
        <pc:sldMkLst>
          <pc:docMk/>
          <pc:sldMk cId="4072380608" sldId="267"/>
        </pc:sldMkLst>
        <pc:spChg chg="add mod">
          <ac:chgData name="Allen Van Dieman" userId="0b8b08cf-f21e-4336-a5cb-63c343e3e944" providerId="ADAL" clId="{FEAAB259-B215-458C-8987-526AA764D610}" dt="2026-06-22T13:56:42.898" v="1500" actId="20577"/>
          <ac:spMkLst>
            <pc:docMk/>
            <pc:sldMk cId="4072380608" sldId="267"/>
            <ac:spMk id="3" creationId="{C5853BE9-9E00-1E84-4539-C84B5FB6DB7D}"/>
          </ac:spMkLst>
        </pc:spChg>
        <pc:spChg chg="add mod">
          <ac:chgData name="Allen Van Dieman" userId="0b8b08cf-f21e-4336-a5cb-63c343e3e944" providerId="ADAL" clId="{FEAAB259-B215-458C-8987-526AA764D610}" dt="2026-06-22T14:12:49.803" v="1821" actId="1036"/>
          <ac:spMkLst>
            <pc:docMk/>
            <pc:sldMk cId="4072380608" sldId="267"/>
            <ac:spMk id="5" creationId="{CFFBC0FF-DCBD-D226-8625-9589761F17EE}"/>
          </ac:spMkLst>
        </pc:spChg>
        <pc:spChg chg="add mod">
          <ac:chgData name="Allen Van Dieman" userId="0b8b08cf-f21e-4336-a5cb-63c343e3e944" providerId="ADAL" clId="{FEAAB259-B215-458C-8987-526AA764D610}" dt="2026-06-22T14:12:35.765" v="1809" actId="208"/>
          <ac:spMkLst>
            <pc:docMk/>
            <pc:sldMk cId="4072380608" sldId="267"/>
            <ac:spMk id="7" creationId="{115F7B67-288C-38ED-BEA0-97A20CE4AD77}"/>
          </ac:spMkLst>
        </pc:spChg>
        <pc:spChg chg="add mod">
          <ac:chgData name="Allen Van Dieman" userId="0b8b08cf-f21e-4336-a5cb-63c343e3e944" providerId="ADAL" clId="{FEAAB259-B215-458C-8987-526AA764D610}" dt="2026-06-22T14:12:51.897" v="1828" actId="1038"/>
          <ac:spMkLst>
            <pc:docMk/>
            <pc:sldMk cId="4072380608" sldId="267"/>
            <ac:spMk id="11" creationId="{90A142E0-B71D-6842-4A5F-5CDFE908165F}"/>
          </ac:spMkLst>
        </pc:spChg>
        <pc:picChg chg="del">
          <ac:chgData name="Allen Van Dieman" userId="0b8b08cf-f21e-4336-a5cb-63c343e3e944" providerId="ADAL" clId="{FEAAB259-B215-458C-8987-526AA764D610}" dt="2026-06-22T13:51:41.640" v="1459" actId="478"/>
          <ac:picMkLst>
            <pc:docMk/>
            <pc:sldMk cId="4072380608" sldId="267"/>
            <ac:picMk id="4" creationId="{2D9511D8-68A5-12F3-B871-FD73AA36243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269B73-C494-47A9-82A9-92E1A9020BA0}" type="datetimeFigureOut">
              <a:rPr lang="en-ZA" smtClean="0"/>
              <a:t>2026/06/22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0AFC35-EB44-4C0F-B5BD-E23916C214B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31966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Ext4 for boot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Rocky use XFS for home and root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AFC35-EB44-4C0F-B5BD-E23916C214B7}" type="slidenum">
              <a:rPr lang="en-ZA" smtClean="0"/>
              <a:t>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35498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AFC35-EB44-4C0F-B5BD-E23916C214B7}" type="slidenum">
              <a:rPr lang="en-ZA" smtClean="0"/>
              <a:t>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6595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AFC35-EB44-4C0F-B5BD-E23916C214B7}" type="slidenum">
              <a:rPr lang="en-ZA" smtClean="0"/>
              <a:t>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144436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Because we will be working with clusters, where we work with </a:t>
            </a:r>
            <a:r>
              <a:rPr lang="en-US" b="1" dirty="0"/>
              <a:t>multiple compute nodes</a:t>
            </a:r>
          </a:p>
          <a:p>
            <a:endParaRPr lang="en-US" dirty="0"/>
          </a:p>
          <a:p>
            <a:r>
              <a:rPr lang="en-ZA" dirty="0"/>
              <a:t>We need files in central location</a:t>
            </a:r>
          </a:p>
          <a:p>
            <a:endParaRPr lang="en-ZA" dirty="0"/>
          </a:p>
          <a:p>
            <a:r>
              <a:rPr lang="en-ZA" dirty="0"/>
              <a:t>For beginners for this competition, we recommend using the login/head node as the storage server </a:t>
            </a:r>
          </a:p>
          <a:p>
            <a:endParaRPr lang="en-ZA" dirty="0"/>
          </a:p>
          <a:p>
            <a:r>
              <a:rPr lang="en-ZA" dirty="0"/>
              <a:t>We will show how to that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AFC35-EB44-4C0F-B5BD-E23916C214B7}" type="slidenum">
              <a:rPr lang="en-ZA" smtClean="0"/>
              <a:t>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438679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E8902A-40B4-44FC-FEB9-8E88A45224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A8E79C-1E7C-8F3D-A96A-988F89212D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184B454-9095-5A83-450E-BE31F9870B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essentially how a NFS works</a:t>
            </a:r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543CBF-1932-9048-BA52-FD0C207642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AFC35-EB44-4C0F-B5BD-E23916C214B7}" type="slidenum">
              <a:rPr lang="en-ZA" smtClean="0"/>
              <a:t>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632501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5ECC9E-B486-96EE-3DD1-61A2764D6B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1AAB77-5597-77DD-982A-3C8AB9C5C1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00C2D0-2B8A-3705-731D-E48F6D52BC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</a:t>
            </a:r>
            <a:endParaRPr lang="en-ZA" dirty="0"/>
          </a:p>
          <a:p>
            <a:endParaRPr lang="en-ZA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rw</a:t>
            </a:r>
            <a:r>
              <a:rPr lang="en-Z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(read-write)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Clients can </a:t>
            </a:r>
            <a:r>
              <a:rPr lang="en-ZA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read AND write</a:t>
            </a:r>
            <a:endParaRPr lang="en-ZA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ZA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async (asynchronous writes)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server replies to write requests </a:t>
            </a:r>
            <a:r>
              <a:rPr lang="en-ZA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before data is fully written to disk</a:t>
            </a:r>
            <a:r>
              <a:rPr lang="en-Z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✅ Faster performance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⚠️ Risk: Possible data loss if server crashes before write completes</a:t>
            </a:r>
          </a:p>
          <a:p>
            <a:endParaRPr lang="en-ZA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no_subtree_check</a:t>
            </a:r>
            <a:endParaRPr lang="en-ZA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Disables subtree verification. Normally, NFS checks if a file belongs to the exported directory.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✅ Improves performance</a:t>
            </a:r>
          </a:p>
          <a:p>
            <a:endParaRPr lang="en-ZA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no_root_squash</a:t>
            </a:r>
            <a:endParaRPr lang="en-ZA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root user on the client to act as root on the server</a:t>
            </a:r>
            <a:r>
              <a:rPr lang="en-Z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ZA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 IP and subnet /25 0-&gt;127</a:t>
            </a:r>
          </a:p>
          <a:p>
            <a:endParaRPr lang="en-ZA" dirty="0"/>
          </a:p>
          <a:p>
            <a:r>
              <a:rPr lang="en-ZA" dirty="0"/>
              <a:t>Create share, </a:t>
            </a:r>
            <a:r>
              <a:rPr lang="en-ZA" dirty="0" err="1"/>
              <a:t>chown</a:t>
            </a:r>
            <a:r>
              <a:rPr lang="en-ZA" dirty="0"/>
              <a:t> permission</a:t>
            </a:r>
          </a:p>
          <a:p>
            <a:r>
              <a:rPr lang="en-ZA" dirty="0"/>
              <a:t>Create mount point</a:t>
            </a:r>
            <a:r>
              <a:rPr lang="en-ZA"/>
              <a:t>, test</a:t>
            </a:r>
            <a:endParaRPr lang="en-ZA" dirty="0"/>
          </a:p>
          <a:p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A52E5-BD6C-8C62-B3C3-FAB774DED9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AFC35-EB44-4C0F-B5BD-E23916C214B7}" type="slidenum">
              <a:rPr lang="en-ZA" smtClean="0"/>
              <a:t>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03920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4E15C-119E-C47D-34B6-196B0351E4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DE2E9C-16E2-3A9F-2BAF-B5167B6A7B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359782-2FCB-A411-1BEC-93FD213A9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710C-F82F-4039-8275-43C765C2EB68}" type="datetimeFigureOut">
              <a:rPr lang="en-ZA" smtClean="0"/>
              <a:t>2026/06/22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FC5778-0504-E4AF-9E64-1062A8A66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352854-BC65-AE8D-35EF-5E4D877D7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4CEDE-F771-466D-8C13-5EF9141200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04425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A8DDE-9218-5337-F611-6BB2B282A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97BE28-3C13-3EF0-5545-361FCFDDD7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A646B9-66D6-2B10-0846-E0889B221D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57C7B5-1B2E-153C-7391-C05DD2481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710C-F82F-4039-8275-43C765C2EB68}" type="datetimeFigureOut">
              <a:rPr lang="en-ZA" smtClean="0"/>
              <a:t>2026/06/22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97AB0F-56E6-DED4-D15C-C36C79D9E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CACBD4-D7FD-0681-D148-757FEE006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4CEDE-F771-466D-8C13-5EF9141200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8975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D1BBD-5966-9800-BB42-28E2CFB8A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20D8DD-1F33-4F9E-9533-32F392DAFC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E94679-C1AB-60C3-8EEA-A95408C2F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710C-F82F-4039-8275-43C765C2EB68}" type="datetimeFigureOut">
              <a:rPr lang="en-ZA" smtClean="0"/>
              <a:t>2026/06/22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8C2A22-E4D1-66FA-1E78-FF46AFF6F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6550A6-F03E-6051-1F7B-A84ABB46B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4CEDE-F771-466D-8C13-5EF9141200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30496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4100AD-86E3-77D9-5EA2-D0C14A2125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DB652A-8615-42A2-4AB0-54900CB2FB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1869FF-1699-AA7A-37A9-252AC8F0D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710C-F82F-4039-8275-43C765C2EB68}" type="datetimeFigureOut">
              <a:rPr lang="en-ZA" smtClean="0"/>
              <a:t>2026/06/22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E2A2D9-1BB5-FAD5-3AA3-0D34C57D0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676428-0AC5-7594-1C51-B1CC1E03D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4CEDE-F771-466D-8C13-5EF9141200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519642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A6CE7-DBF0-F801-DD8C-7D919E6D6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55EB36-1668-3B8B-F64F-62C378811C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B5119A-207F-ED10-F0B2-9395A54BC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710C-F82F-4039-8275-43C765C2EB68}" type="datetimeFigureOut">
              <a:rPr lang="en-ZA" smtClean="0"/>
              <a:t>2026/06/22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D61411-9F47-18FC-654D-524E358EE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D9A8CC-7CB0-2305-03C5-85A5C75AA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4CEDE-F771-466D-8C13-5EF9141200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854786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1E184-F19C-2B39-3982-A4FA9C903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F7FEEA-7C94-2D7A-DFDC-6CEF02F69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710C-F82F-4039-8275-43C765C2EB68}" type="datetimeFigureOut">
              <a:rPr lang="en-ZA" smtClean="0"/>
              <a:t>2026/06/22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3C8512-AFCD-DE59-A38A-CE6E9C965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9E1C37-832D-F0C2-684C-4FB9E3DE2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4CEDE-F771-466D-8C13-5EF9141200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29418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094D1-B670-741D-FE0E-2809BC814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03812F-7D89-0D86-E3D4-C321C08C8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710C-F82F-4039-8275-43C765C2EB68}" type="datetimeFigureOut">
              <a:rPr lang="en-ZA" smtClean="0"/>
              <a:t>2026/06/22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78EA5F-33FB-84EE-5F74-4D4329167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C830DB-7D1A-B3B9-BECF-2E9862DD6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4CEDE-F771-466D-8C13-5EF9141200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55554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7DA9A-0A42-28A2-2893-F14E383B2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8FE306-22AD-1D10-F72F-D95E944440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C0B554-51EE-9E11-1746-717F22E62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710C-F82F-4039-8275-43C765C2EB68}" type="datetimeFigureOut">
              <a:rPr lang="en-ZA" smtClean="0"/>
              <a:t>2026/06/22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1D94D1-C939-5CEF-1CBE-62DF04CC1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4D8011-39F5-DA69-6A20-8A1BC3841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4CEDE-F771-466D-8C13-5EF9141200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63023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15ADD-3AF9-A92C-4ABF-D32DF716B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2BCE67-DA21-406C-BDB7-BF91B15D68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2D790F-6BEC-A6C0-5F7A-34F67897C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710C-F82F-4039-8275-43C765C2EB68}" type="datetimeFigureOut">
              <a:rPr lang="en-ZA" smtClean="0"/>
              <a:t>2026/06/22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3E7703-8A68-F51E-489A-EA4238246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0F47CF-4E4D-C4AB-D7CA-ECC5F6667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4CEDE-F771-466D-8C13-5EF9141200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3727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8C88C-71B0-3895-7D4E-4F5B57AC9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2EC44B-3B50-4B5F-E8C0-E326DAB72A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BB2048-93D2-62CE-F466-2623FE1F72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B8E390-7543-A239-3751-3DA247958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710C-F82F-4039-8275-43C765C2EB68}" type="datetimeFigureOut">
              <a:rPr lang="en-ZA" smtClean="0"/>
              <a:t>2026/06/22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02571B-09D2-79F9-2C2B-905AD13C0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51C23A-F7DE-5E6E-0B2A-FD2B09F97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4CEDE-F771-466D-8C13-5EF9141200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88378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F304A-A84B-3A73-2AB6-251EC693E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2F652B-5B35-A821-78C4-7AA60EAF77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62F75E-B33F-180B-D245-B0C70319FC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B2648E-074A-F586-7E1C-D372B8AE60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E48D64-B539-64BC-0E10-3B08ABFF25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F288DE-36A5-03BF-8E06-AC23D1607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710C-F82F-4039-8275-43C765C2EB68}" type="datetimeFigureOut">
              <a:rPr lang="en-ZA" smtClean="0"/>
              <a:t>2026/06/22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2CBFC6-9A26-75AC-4EBE-DFADDCB04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441F65-F5F5-29CF-F06D-C15F6FA83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4CEDE-F771-466D-8C13-5EF9141200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48148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BF94D-4158-9F95-667A-DB36FEC53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58D91B-B22D-5F8F-F959-2BBDCA4D1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710C-F82F-4039-8275-43C765C2EB68}" type="datetimeFigureOut">
              <a:rPr lang="en-ZA" smtClean="0"/>
              <a:t>2026/06/22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393171-33AA-4C00-A248-A3CA633BE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ADBF4A-5A75-4D47-CC6D-E2AE2A45C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4CEDE-F771-466D-8C13-5EF9141200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51341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337004-C472-3BAB-A1C9-8D7AC3D4E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710C-F82F-4039-8275-43C765C2EB68}" type="datetimeFigureOut">
              <a:rPr lang="en-ZA" smtClean="0"/>
              <a:t>2026/06/22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DC1AE7-7628-9692-A05A-A51F7089E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9C73C3-2E02-2A9C-71C8-A83FE886F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4CEDE-F771-466D-8C13-5EF9141200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21842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95394-47A4-FD20-93D8-7CF586E03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069A9-66B3-795D-0881-1B6587F40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BF7686-8C2E-0852-28DB-BD5F8596E8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74F131-1B75-36B3-8773-4522FE770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710C-F82F-4039-8275-43C765C2EB68}" type="datetimeFigureOut">
              <a:rPr lang="en-ZA" smtClean="0"/>
              <a:t>2026/06/22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CF3B54-9977-706C-88C4-8C8D757F4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4EBCEA-B292-486E-83DF-D5833DFA6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4CEDE-F771-466D-8C13-5EF9141200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54495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5F1B5B-2DB8-3446-5A1F-43438C01E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4F2423-1C39-C6B1-D8D2-E6EDB6928C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B0BF8C-A30E-2806-E850-526B377FA0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D6710C-F82F-4039-8275-43C765C2EB68}" type="datetimeFigureOut">
              <a:rPr lang="en-ZA" smtClean="0"/>
              <a:t>2026/06/22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2CCD79-7E1D-1458-C6EC-EA7326AF17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96CA41-0FCF-211F-42BF-47CD8E428A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B24CEDE-F771-466D-8C13-5EF9141200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59509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4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60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D6AD614-36C2-CCC2-B319-9F4DA952C6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279"/>
            <a:ext cx="12191999" cy="68752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207866-D4FD-3BFF-5ADC-CF021F511C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9" y="2957663"/>
            <a:ext cx="5938298" cy="156471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File Systems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530E2D-4109-B97B-37BC-F6552ECE5D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4638839"/>
            <a:ext cx="5938298" cy="918446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CHPC SCC 2026 Selection Round | Pre-recorded Session</a:t>
            </a:r>
            <a:r>
              <a:rPr lang="en-ZA" sz="2000" dirty="0">
                <a:solidFill>
                  <a:schemeClr val="bg1"/>
                </a:solidFill>
              </a:rPr>
              <a:t>​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405B2BD5-FB0A-E2A3-8686-DFC11FD537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295" y="3242430"/>
            <a:ext cx="3222684" cy="1396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519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DCF3EA-725C-8C87-08D3-7E26795492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1999" cy="68752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70B9E6-DF10-94B8-F8C2-41DD952D4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1013" y="2370905"/>
            <a:ext cx="5070987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Gotham Bold" pitchFamily="50" charset="0"/>
                <a:cs typeface="Arial" panose="020B0604020202020204" pitchFamily="34" charset="0"/>
              </a:rPr>
              <a:t>THANK YOU</a:t>
            </a:r>
            <a:endParaRPr lang="en-ZA" b="1" dirty="0">
              <a:solidFill>
                <a:schemeClr val="bg1"/>
              </a:solidFill>
              <a:latin typeface="Gotham Bold" pitchFamily="50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F046EB-E8DB-7156-5E42-41042EB26A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295" y="3242430"/>
            <a:ext cx="3222684" cy="1396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380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B434B19-A087-CE66-AFF7-307C27B880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280"/>
            <a:ext cx="12192000" cy="68752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30E8A0-66DB-EFAC-0344-0C6F6F010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7273" y="719131"/>
            <a:ext cx="8543299" cy="117411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Introduction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2E97EB-0361-2ECB-4B34-F2F47A529E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6627" y="2524987"/>
            <a:ext cx="7324765" cy="3059240"/>
          </a:xfrm>
        </p:spPr>
        <p:txBody>
          <a:bodyPr>
            <a:normAutofit/>
          </a:bodyPr>
          <a:lstStyle/>
          <a:p>
            <a:r>
              <a:rPr lang="en-US" sz="2400" dirty="0"/>
              <a:t>Allen Van Dieman</a:t>
            </a:r>
          </a:p>
          <a:p>
            <a:r>
              <a:rPr lang="en-US" sz="2400" dirty="0" err="1"/>
              <a:t>BEngTech</a:t>
            </a:r>
            <a:r>
              <a:rPr lang="en-US" sz="2400" dirty="0"/>
              <a:t> Computer Engineering</a:t>
            </a:r>
          </a:p>
          <a:p>
            <a:r>
              <a:rPr lang="en-US" sz="2400" dirty="0"/>
              <a:t>Department of Electrical, Electronic and Computer Engineering</a:t>
            </a:r>
          </a:p>
          <a:p>
            <a:r>
              <a:rPr lang="en-US" sz="2400" dirty="0"/>
              <a:t>CPUT</a:t>
            </a:r>
          </a:p>
          <a:p>
            <a:r>
              <a:rPr lang="en-US" sz="2400" dirty="0"/>
              <a:t>Cape Town</a:t>
            </a:r>
          </a:p>
          <a:p>
            <a:r>
              <a:rPr lang="en-US" sz="2400" dirty="0"/>
              <a:t>South Africa</a:t>
            </a:r>
            <a:endParaRPr lang="en-ZA" sz="2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B96966-C736-6FFE-FCB9-D975397B2F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83" y="991034"/>
            <a:ext cx="1289967" cy="5589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114771-F92A-8CFF-DBBE-6FA20F5F27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683" y="2633968"/>
            <a:ext cx="2726617" cy="38160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599ABB-5FDB-D884-2FE1-7315FB5011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165" y="4615990"/>
            <a:ext cx="4590202" cy="135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247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4AAEDE-37E3-917D-67AD-460AB876F6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542707F-B4A2-5642-DA88-1D9F7B67EF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52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CC2A9B-EA86-6FC9-0CFB-B402BD522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7273" y="719131"/>
            <a:ext cx="8543299" cy="117411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Linux File Systems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B7B262-C032-8D5A-70F0-4E435D35E4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72320" y="2336054"/>
            <a:ext cx="9748252" cy="4131486"/>
          </a:xfrm>
        </p:spPr>
        <p:txBody>
          <a:bodyPr/>
          <a:lstStyle/>
          <a:p>
            <a:r>
              <a:rPr lang="en-US" dirty="0"/>
              <a:t>Conventional Computer data stored as binary</a:t>
            </a:r>
          </a:p>
          <a:p>
            <a:r>
              <a:rPr lang="en-US" dirty="0"/>
              <a:t>A File is a collection of related data stored as binary digits</a:t>
            </a:r>
          </a:p>
          <a:p>
            <a:r>
              <a:rPr lang="en-US" dirty="0"/>
              <a:t>In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Linux everything is a File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Hardware devices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Processes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Communication Sockets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Directories</a:t>
            </a:r>
            <a:endParaRPr lang="en-ZA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151C3CD-7A71-0529-8327-091D055288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83" y="991034"/>
            <a:ext cx="1289967" cy="5589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72D0248-FF3F-DE0E-9B36-C745482374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922" y="4229297"/>
            <a:ext cx="3781331" cy="212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505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B52142-9AA9-B337-BB69-64E1D4D706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6941926-012D-04CC-A818-DC15D568B2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52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70D51F-D1C3-D4EE-B9BB-56083C46A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7273" y="719131"/>
            <a:ext cx="8543299" cy="117411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Linux File Systems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CED216-7283-CCD3-A4DA-CF06A6ABDC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72320" y="2336054"/>
            <a:ext cx="9748252" cy="4131486"/>
          </a:xfrm>
        </p:spPr>
        <p:txBody>
          <a:bodyPr/>
          <a:lstStyle/>
          <a:p>
            <a:r>
              <a:rPr lang="en-US" dirty="0"/>
              <a:t>Think encryption and compression</a:t>
            </a:r>
          </a:p>
          <a:p>
            <a:r>
              <a:rPr lang="en-US" dirty="0"/>
              <a:t>Encryption can influence performance</a:t>
            </a:r>
          </a:p>
          <a:p>
            <a:r>
              <a:rPr lang="en-US" dirty="0"/>
              <a:t>Compression can influence max file size</a:t>
            </a:r>
          </a:p>
          <a:p>
            <a:r>
              <a:rPr lang="en-ZA" dirty="0"/>
              <a:t> XFS (Best for Large Files and High Throughput) </a:t>
            </a:r>
          </a:p>
          <a:p>
            <a:r>
              <a:rPr lang="en-ZA" dirty="0"/>
              <a:t> Ext4 (Best All-Rounder and Low Overhead)</a:t>
            </a:r>
          </a:p>
          <a:p>
            <a:r>
              <a:rPr lang="en-ZA" dirty="0"/>
              <a:t> ZFS (Best for Multi-Drive </a:t>
            </a:r>
            <a:r>
              <a:rPr lang="en-ZA" dirty="0" err="1"/>
              <a:t>NVMe</a:t>
            </a:r>
            <a:r>
              <a:rPr lang="en-ZA" dirty="0"/>
              <a:t>/SSD Pools)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3477C7A-4B87-B8B8-8600-88EA6FFBDE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83" y="991034"/>
            <a:ext cx="1289967" cy="55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496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B98439-CF3E-5581-8AC0-638E7104D7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C5478C4-12B9-DB4B-F41F-1BEF1101B7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52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6D2C9E4-B5D0-5D6D-2AFB-8DD718F22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7273" y="719131"/>
            <a:ext cx="8543299" cy="117411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Linux File Systems</a:t>
            </a:r>
            <a:endParaRPr lang="en-ZA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40E4A5-4114-F312-A0D7-F13467D3F3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83" y="991034"/>
            <a:ext cx="1289967" cy="5589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91F851-68F8-73C0-1A6B-CC023A7967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693" y="11358"/>
            <a:ext cx="10278737" cy="68524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280480-8685-99DA-60C6-895A4F5EFF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699" y="21692"/>
            <a:ext cx="10287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3AE4C5E-7302-4504-6C3A-F1E8B9AEF709}"/>
              </a:ext>
            </a:extLst>
          </p:cNvPr>
          <p:cNvSpPr txBox="1"/>
          <p:nvPr/>
        </p:nvSpPr>
        <p:spPr>
          <a:xfrm>
            <a:off x="4362562" y="3585448"/>
            <a:ext cx="45985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A.I. Summary</a:t>
            </a:r>
            <a:endParaRPr lang="en-ZA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196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A46F71-9192-8654-98DF-A3E8DF9460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16F4CFC-457F-5504-1B91-93DF7B6E04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52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B40A30-CA69-0396-CF92-E4C6A89F2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7273" y="719131"/>
            <a:ext cx="8543299" cy="117411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Linux File Systems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722E4D-9A8C-B0B9-A3C6-879314E71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72320" y="2336054"/>
            <a:ext cx="9748252" cy="413148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File system commands: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ZA" dirty="0" err="1"/>
              <a:t>lsblk</a:t>
            </a:r>
            <a:endParaRPr lang="en-ZA" dirty="0"/>
          </a:p>
          <a:p>
            <a:pPr marL="0" indent="0">
              <a:lnSpc>
                <a:spcPct val="200000"/>
              </a:lnSpc>
              <a:buNone/>
            </a:pPr>
            <a:r>
              <a:rPr lang="en-ZA" dirty="0" err="1"/>
              <a:t>sudo</a:t>
            </a:r>
            <a:r>
              <a:rPr lang="en-ZA" dirty="0"/>
              <a:t> </a:t>
            </a:r>
            <a:r>
              <a:rPr lang="en-ZA" dirty="0" err="1"/>
              <a:t>fdisk</a:t>
            </a:r>
            <a:r>
              <a:rPr lang="en-ZA" dirty="0"/>
              <a:t> </a:t>
            </a:r>
            <a:r>
              <a:rPr lang="en-ZA" dirty="0">
                <a:solidFill>
                  <a:schemeClr val="accent5">
                    <a:lumMod val="75000"/>
                  </a:schemeClr>
                </a:solidFill>
              </a:rPr>
              <a:t>/dev/</a:t>
            </a:r>
            <a:r>
              <a:rPr lang="en-ZA" dirty="0" err="1">
                <a:solidFill>
                  <a:schemeClr val="accent5">
                    <a:lumMod val="75000"/>
                  </a:schemeClr>
                </a:solidFill>
              </a:rPr>
              <a:t>sdX</a:t>
            </a:r>
            <a:endParaRPr lang="en-ZA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en-ZA" dirty="0" err="1"/>
              <a:t>sudo</a:t>
            </a:r>
            <a:r>
              <a:rPr lang="en-ZA" dirty="0"/>
              <a:t> </a:t>
            </a:r>
            <a:r>
              <a:rPr lang="en-ZA" dirty="0" err="1"/>
              <a:t>mkfs</a:t>
            </a:r>
            <a:r>
              <a:rPr lang="en-ZA" dirty="0"/>
              <a:t> -t ext4 </a:t>
            </a:r>
            <a:r>
              <a:rPr lang="en-ZA" dirty="0">
                <a:solidFill>
                  <a:schemeClr val="accent5">
                    <a:lumMod val="75000"/>
                  </a:schemeClr>
                </a:solidFill>
              </a:rPr>
              <a:t>/dev/</a:t>
            </a:r>
            <a:r>
              <a:rPr lang="en-ZA" dirty="0" err="1">
                <a:solidFill>
                  <a:schemeClr val="accent5">
                    <a:lumMod val="75000"/>
                  </a:schemeClr>
                </a:solidFill>
              </a:rPr>
              <a:t>sdX</a:t>
            </a:r>
            <a:endParaRPr lang="en-ZA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en-ZA" dirty="0" err="1"/>
              <a:t>sudo</a:t>
            </a:r>
            <a:r>
              <a:rPr lang="en-ZA" dirty="0"/>
              <a:t> mount -t </a:t>
            </a:r>
            <a:r>
              <a:rPr lang="en-ZA" dirty="0">
                <a:solidFill>
                  <a:srgbClr val="FF0000"/>
                </a:solidFill>
              </a:rPr>
              <a:t>ext4</a:t>
            </a:r>
            <a:r>
              <a:rPr lang="en-ZA" dirty="0"/>
              <a:t> </a:t>
            </a:r>
            <a:r>
              <a:rPr lang="en-ZA" dirty="0">
                <a:solidFill>
                  <a:schemeClr val="accent5">
                    <a:lumMod val="75000"/>
                  </a:schemeClr>
                </a:solidFill>
              </a:rPr>
              <a:t>/dev/</a:t>
            </a:r>
            <a:r>
              <a:rPr lang="en-ZA" dirty="0" err="1">
                <a:solidFill>
                  <a:schemeClr val="accent5">
                    <a:lumMod val="75000"/>
                  </a:schemeClr>
                </a:solidFill>
              </a:rPr>
              <a:t>sdX</a:t>
            </a:r>
            <a:r>
              <a:rPr lang="en-ZA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ZA" dirty="0">
                <a:solidFill>
                  <a:schemeClr val="accent3">
                    <a:lumMod val="50000"/>
                  </a:schemeClr>
                </a:solidFill>
              </a:rPr>
              <a:t>/</a:t>
            </a:r>
            <a:r>
              <a:rPr lang="en-ZA" dirty="0" err="1">
                <a:solidFill>
                  <a:schemeClr val="accent3">
                    <a:lumMod val="50000"/>
                  </a:schemeClr>
                </a:solidFill>
              </a:rPr>
              <a:t>mnt</a:t>
            </a:r>
            <a:r>
              <a:rPr lang="en-ZA" dirty="0">
                <a:solidFill>
                  <a:schemeClr val="accent3">
                    <a:lumMod val="50000"/>
                  </a:schemeClr>
                </a:solidFill>
              </a:rPr>
              <a:t>/</a:t>
            </a:r>
            <a:r>
              <a:rPr lang="en-ZA" dirty="0" err="1">
                <a:solidFill>
                  <a:schemeClr val="accent3">
                    <a:lumMod val="50000"/>
                  </a:schemeClr>
                </a:solidFill>
              </a:rPr>
              <a:t>mydrive</a:t>
            </a:r>
            <a:endParaRPr lang="en-ZA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B2C97DF-4C06-AA49-8CFD-881BD30E70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83" y="991034"/>
            <a:ext cx="1289967" cy="55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62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8865EE-D97A-0414-8B3A-220480A67A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E1B85E0-1A25-B3DD-471C-B6BE0FAC7A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52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4E77B0-390C-EA06-BD54-963B22875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7273" y="719131"/>
            <a:ext cx="8543299" cy="117411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Linux Network File Systems</a:t>
            </a:r>
            <a:endParaRPr lang="en-ZA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218FC36-A651-F9B3-E9ED-E93FF9F5D2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83" y="991034"/>
            <a:ext cx="1289967" cy="5589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D5C9F04-BFC6-78F9-16F5-437A8EE379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863" y="2071178"/>
            <a:ext cx="6762750" cy="4648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F5D034C-AC27-7D93-3706-B300ECC865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845" y="1797713"/>
            <a:ext cx="7149435" cy="538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32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375437-95CB-864F-6C1A-4230535F47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F6F6D10-B5B5-7060-27DB-1A1DCE1C7B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52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9EBFED-F544-D3D8-E40D-B3F21830A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7273" y="719131"/>
            <a:ext cx="8543299" cy="117411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Linux Network File Systems</a:t>
            </a:r>
            <a:endParaRPr lang="en-ZA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E6B1088-473B-71F3-10D4-286A9FC65A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83" y="991034"/>
            <a:ext cx="1289967" cy="5589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94F38EF-C6E6-7E0E-9A7C-1CF72D8BF0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658" y="2054629"/>
            <a:ext cx="7896248" cy="4725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632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15C1DC-36C7-A1BD-3CFE-03D57AC678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4E795A6-4E0A-D8B6-6195-5F906E48E7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52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15F020-78C6-1E07-17D5-94DF46BCE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7273" y="719131"/>
            <a:ext cx="8543299" cy="117411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Linux Network File Systems</a:t>
            </a:r>
            <a:endParaRPr lang="en-ZA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F1160DB-0343-F420-6FEA-2A73651B4C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83" y="991034"/>
            <a:ext cx="1289967" cy="55895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5853BE9-9E00-1E84-4539-C84B5FB6DB7D}"/>
              </a:ext>
            </a:extLst>
          </p:cNvPr>
          <p:cNvSpPr txBox="1"/>
          <p:nvPr/>
        </p:nvSpPr>
        <p:spPr>
          <a:xfrm>
            <a:off x="2445745" y="2313542"/>
            <a:ext cx="8543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Commands: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FBC0FF-DCBD-D226-8625-9589761F17EE}"/>
              </a:ext>
            </a:extLst>
          </p:cNvPr>
          <p:cNvSpPr txBox="1"/>
          <p:nvPr/>
        </p:nvSpPr>
        <p:spPr>
          <a:xfrm>
            <a:off x="4640893" y="2213376"/>
            <a:ext cx="7202239" cy="258532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Server</a:t>
            </a:r>
          </a:p>
          <a:p>
            <a:endParaRPr lang="en-ZA" dirty="0"/>
          </a:p>
          <a:p>
            <a:r>
              <a:rPr lang="en-ZA" dirty="0" err="1"/>
              <a:t>sudo</a:t>
            </a:r>
            <a:r>
              <a:rPr lang="en-ZA" dirty="0"/>
              <a:t> </a:t>
            </a:r>
            <a:r>
              <a:rPr lang="en-ZA" dirty="0" err="1"/>
              <a:t>dnf</a:t>
            </a:r>
            <a:r>
              <a:rPr lang="en-ZA" dirty="0"/>
              <a:t> install </a:t>
            </a:r>
            <a:r>
              <a:rPr lang="en-ZA" dirty="0" err="1"/>
              <a:t>nfs</a:t>
            </a:r>
            <a:r>
              <a:rPr lang="en-ZA" dirty="0"/>
              <a:t>-utils -y</a:t>
            </a:r>
          </a:p>
          <a:p>
            <a:r>
              <a:rPr lang="en-ZA" dirty="0" err="1"/>
              <a:t>sudo</a:t>
            </a:r>
            <a:r>
              <a:rPr lang="en-ZA" dirty="0"/>
              <a:t> nano /etc/exports</a:t>
            </a:r>
          </a:p>
          <a:p>
            <a:r>
              <a:rPr lang="en-ZA" dirty="0"/>
              <a:t># ADD</a:t>
            </a:r>
          </a:p>
          <a:p>
            <a:r>
              <a:rPr lang="en-ZA" dirty="0"/>
              <a:t>/</a:t>
            </a:r>
            <a:r>
              <a:rPr lang="en-ZA" dirty="0" err="1"/>
              <a:t>myShare</a:t>
            </a:r>
            <a:r>
              <a:rPr lang="en-ZA" dirty="0"/>
              <a:t> </a:t>
            </a:r>
            <a:r>
              <a:rPr lang="en-ZA" dirty="0">
                <a:solidFill>
                  <a:srgbClr val="FF0000"/>
                </a:solidFill>
              </a:rPr>
              <a:t>10.0.0.0/25</a:t>
            </a:r>
            <a:r>
              <a:rPr lang="en-ZA" dirty="0"/>
              <a:t>(</a:t>
            </a:r>
            <a:r>
              <a:rPr lang="en-ZA" dirty="0" err="1"/>
              <a:t>rw,async,no_subtree_check,no_root_squash</a:t>
            </a:r>
            <a:r>
              <a:rPr lang="en-ZA" dirty="0"/>
              <a:t>)</a:t>
            </a:r>
          </a:p>
          <a:p>
            <a:endParaRPr lang="en-ZA" dirty="0"/>
          </a:p>
          <a:p>
            <a:r>
              <a:rPr lang="en-ZA" dirty="0" err="1"/>
              <a:t>sudo</a:t>
            </a:r>
            <a:r>
              <a:rPr lang="en-ZA" dirty="0"/>
              <a:t> </a:t>
            </a:r>
            <a:r>
              <a:rPr lang="en-ZA" dirty="0" err="1"/>
              <a:t>exportfs</a:t>
            </a:r>
            <a:r>
              <a:rPr lang="en-ZA" dirty="0"/>
              <a:t> -</a:t>
            </a:r>
            <a:r>
              <a:rPr lang="en-ZA" dirty="0" err="1"/>
              <a:t>ar</a:t>
            </a:r>
            <a:endParaRPr lang="en-ZA" dirty="0"/>
          </a:p>
          <a:p>
            <a:r>
              <a:rPr lang="en-ZA" dirty="0" err="1"/>
              <a:t>sudo</a:t>
            </a:r>
            <a:r>
              <a:rPr lang="en-ZA" dirty="0"/>
              <a:t> </a:t>
            </a:r>
            <a:r>
              <a:rPr lang="en-ZA" dirty="0" err="1"/>
              <a:t>systemctl</a:t>
            </a:r>
            <a:r>
              <a:rPr lang="en-ZA" dirty="0"/>
              <a:t> enable --now </a:t>
            </a:r>
            <a:r>
              <a:rPr lang="en-ZA" dirty="0" err="1"/>
              <a:t>nfs</a:t>
            </a:r>
            <a:r>
              <a:rPr lang="en-ZA" dirty="0"/>
              <a:t>-server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5F7B67-288C-38ED-BEA0-97A20CE4AD77}"/>
              </a:ext>
            </a:extLst>
          </p:cNvPr>
          <p:cNvSpPr txBox="1"/>
          <p:nvPr/>
        </p:nvSpPr>
        <p:spPr>
          <a:xfrm>
            <a:off x="437863" y="5128302"/>
            <a:ext cx="6436663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Client</a:t>
            </a:r>
          </a:p>
          <a:p>
            <a:endParaRPr lang="en-ZA" dirty="0"/>
          </a:p>
          <a:p>
            <a:r>
              <a:rPr lang="en-ZA" dirty="0" err="1"/>
              <a:t>sudo</a:t>
            </a:r>
            <a:r>
              <a:rPr lang="en-ZA" dirty="0"/>
              <a:t> </a:t>
            </a:r>
            <a:r>
              <a:rPr lang="en-ZA" dirty="0" err="1"/>
              <a:t>dnf</a:t>
            </a:r>
            <a:r>
              <a:rPr lang="en-ZA" dirty="0"/>
              <a:t> install </a:t>
            </a:r>
            <a:r>
              <a:rPr lang="en-ZA" dirty="0" err="1"/>
              <a:t>nfs</a:t>
            </a:r>
            <a:r>
              <a:rPr lang="en-ZA" dirty="0"/>
              <a:t>-utils –y</a:t>
            </a:r>
          </a:p>
          <a:p>
            <a:endParaRPr lang="en-US" dirty="0"/>
          </a:p>
          <a:p>
            <a:r>
              <a:rPr lang="en-US" dirty="0"/>
              <a:t>sudo mount -t </a:t>
            </a:r>
            <a:r>
              <a:rPr lang="en-US" dirty="0" err="1">
                <a:solidFill>
                  <a:srgbClr val="FF0000"/>
                </a:solidFill>
              </a:rPr>
              <a:t>nfs</a:t>
            </a:r>
            <a:r>
              <a:rPr lang="en-US" dirty="0"/>
              <a:t> &lt;headnode </a:t>
            </a:r>
            <a:r>
              <a:rPr lang="en-US" dirty="0" err="1"/>
              <a:t>ip</a:t>
            </a:r>
            <a:r>
              <a:rPr lang="en-US" dirty="0"/>
              <a:t>/name&gt;:/</a:t>
            </a:r>
            <a:r>
              <a:rPr lang="en-US" dirty="0" err="1"/>
              <a:t>myShare</a:t>
            </a:r>
            <a:r>
              <a:rPr lang="en-US" dirty="0"/>
              <a:t> /</a:t>
            </a:r>
            <a:r>
              <a:rPr lang="en-US" dirty="0" err="1"/>
              <a:t>mnt</a:t>
            </a:r>
            <a:r>
              <a:rPr lang="en-US" dirty="0"/>
              <a:t>/share</a:t>
            </a:r>
            <a:endParaRPr lang="en-ZA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A142E0-B71D-6842-4A5F-5CDFE908165F}"/>
              </a:ext>
            </a:extLst>
          </p:cNvPr>
          <p:cNvSpPr txBox="1"/>
          <p:nvPr/>
        </p:nvSpPr>
        <p:spPr>
          <a:xfrm>
            <a:off x="7786386" y="4974382"/>
            <a:ext cx="3189298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Verify</a:t>
            </a:r>
          </a:p>
          <a:p>
            <a:r>
              <a:rPr lang="en-ZA" dirty="0"/>
              <a:t># Server</a:t>
            </a:r>
          </a:p>
          <a:p>
            <a:r>
              <a:rPr lang="en-ZA" dirty="0" err="1"/>
              <a:t>showmount</a:t>
            </a:r>
            <a:r>
              <a:rPr lang="en-ZA" dirty="0"/>
              <a:t> –e</a:t>
            </a:r>
          </a:p>
          <a:p>
            <a:endParaRPr lang="en-ZA" dirty="0"/>
          </a:p>
          <a:p>
            <a:r>
              <a:rPr lang="en-US" dirty="0"/>
              <a:t># Client</a:t>
            </a:r>
          </a:p>
          <a:p>
            <a:r>
              <a:rPr lang="en-ZA" dirty="0" err="1"/>
              <a:t>df</a:t>
            </a:r>
            <a:r>
              <a:rPr lang="en-ZA" dirty="0"/>
              <a:t> -h</a:t>
            </a:r>
          </a:p>
        </p:txBody>
      </p:sp>
    </p:spTree>
    <p:extLst>
      <p:ext uri="{BB962C8B-B14F-4D97-AF65-F5344CB8AC3E}">
        <p14:creationId xmlns:p14="http://schemas.microsoft.com/office/powerpoint/2010/main" val="4072380608"/>
      </p:ext>
    </p:extLst>
  </p:cSld>
  <p:clrMapOvr>
    <a:masterClrMapping/>
  </p:clrMapOvr>
</p:sld>
</file>

<file path=ppt/theme/theme1.xml><?xml version="1.0" encoding="utf-8"?>
<a:theme xmlns:a="http://schemas.openxmlformats.org/drawingml/2006/main" name="Option 1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5E0B0BE7023646947F920637974D5A" ma:contentTypeVersion="7" ma:contentTypeDescription="Create a new document." ma:contentTypeScope="" ma:versionID="1181c0c0e6d42800712e52f9b9ad627b">
  <xsd:schema xmlns:xsd="http://www.w3.org/2001/XMLSchema" xmlns:xs="http://www.w3.org/2001/XMLSchema" xmlns:p="http://schemas.microsoft.com/office/2006/metadata/properties" xmlns:ns2="debb861a-3e1f-472e-8981-c630a4519e80" targetNamespace="http://schemas.microsoft.com/office/2006/metadata/properties" ma:root="true" ma:fieldsID="168d41d0b87d5959eb2637073c01c9a3" ns2:_="">
    <xsd:import namespace="debb861a-3e1f-472e-8981-c630a4519e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bb861a-3e1f-472e-8981-c630a4519e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10B66FF-889E-4D09-9A10-DA6F4E97206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4EA569E-C9B4-4C78-B0DB-CFBD5A81614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7AA2252-AE78-427C-B9C2-F548E91BCB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ebb861a-3e1f-472e-8981-c630a4519e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Option 1</Template>
  <TotalTime>1348</TotalTime>
  <Words>425</Words>
  <Application>Microsoft Office PowerPoint</Application>
  <PresentationFormat>Widescreen</PresentationFormat>
  <Paragraphs>94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Aptos</vt:lpstr>
      <vt:lpstr>Aptos Display</vt:lpstr>
      <vt:lpstr>Arial</vt:lpstr>
      <vt:lpstr>Gotham Bold</vt:lpstr>
      <vt:lpstr>Option 1</vt:lpstr>
      <vt:lpstr>File Systems</vt:lpstr>
      <vt:lpstr>Introduction</vt:lpstr>
      <vt:lpstr>Linux File Systems</vt:lpstr>
      <vt:lpstr>Linux File Systems</vt:lpstr>
      <vt:lpstr>Linux File Systems</vt:lpstr>
      <vt:lpstr>Linux File Systems</vt:lpstr>
      <vt:lpstr>Linux Network File Systems</vt:lpstr>
      <vt:lpstr>Linux Network File Systems</vt:lpstr>
      <vt:lpstr>Linux Network File Systems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Nox Moyake</dc:creator>
  <cp:lastModifiedBy>Allen Van Dieman</cp:lastModifiedBy>
  <cp:revision>7</cp:revision>
  <dcterms:created xsi:type="dcterms:W3CDTF">2026-02-11T16:08:42Z</dcterms:created>
  <dcterms:modified xsi:type="dcterms:W3CDTF">2026-06-22T14:18:14Z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0x010100CB5E0B0BE7023646947F920637974D5A</vt:lpwstr>
  </property>
</Properties>
</file>