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57" r:id="rId6"/>
    <p:sldId id="258" r:id="rId7"/>
    <p:sldId id="280" r:id="rId8"/>
    <p:sldId id="281" r:id="rId9"/>
    <p:sldId id="282" r:id="rId10"/>
    <p:sldId id="283" r:id="rId11"/>
    <p:sldId id="284" r:id="rId12"/>
    <p:sldId id="285" r:id="rId13"/>
    <p:sldId id="286" r:id="rId14"/>
    <p:sldId id="287" r:id="rId15"/>
    <p:sldId id="277" r:id="rId16"/>
    <p:sldId id="279"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4FEF86-38A0-918D-B555-D20520F13E9F}" v="484" dt="2026-07-01T19:34:10.486"/>
    <p1510:client id="{6A078FE9-B294-3372-B908-CF4CC3C85CC6}" v="126" dt="2026-07-01T19:42:27.830"/>
    <p1510:client id="{B49BE484-C2FB-F164-F1F2-D00F3FDD860F}" v="887" dt="2026-07-01T09:47:13.2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0" d="100"/>
          <a:sy n="150" d="100"/>
        </p:scale>
        <p:origin x="654" y="1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dley Wentzel" userId="S::swentzel@csir.co.za::ecc5114b-b4b5-4e28-a1e8-a521b299b3ca" providerId="AD" clId="Web-{654FEF86-38A0-918D-B555-D20520F13E9F}"/>
    <pc:docChg chg="addSld delSld modSld">
      <pc:chgData name="Shadley Wentzel" userId="S::swentzel@csir.co.za::ecc5114b-b4b5-4e28-a1e8-a521b299b3ca" providerId="AD" clId="Web-{654FEF86-38A0-918D-B555-D20520F13E9F}" dt="2026-07-01T19:34:10.173" v="344" actId="14100"/>
      <pc:docMkLst>
        <pc:docMk/>
      </pc:docMkLst>
      <pc:sldChg chg="del">
        <pc:chgData name="Shadley Wentzel" userId="S::swentzel@csir.co.za::ecc5114b-b4b5-4e28-a1e8-a521b299b3ca" providerId="AD" clId="Web-{654FEF86-38A0-918D-B555-D20520F13E9F}" dt="2026-07-01T19:29:22.919" v="267"/>
        <pc:sldMkLst>
          <pc:docMk/>
          <pc:sldMk cId="0" sldId="260"/>
        </pc:sldMkLst>
      </pc:sldChg>
      <pc:sldChg chg="del">
        <pc:chgData name="Shadley Wentzel" userId="S::swentzel@csir.co.za::ecc5114b-b4b5-4e28-a1e8-a521b299b3ca" providerId="AD" clId="Web-{654FEF86-38A0-918D-B555-D20520F13E9F}" dt="2026-07-01T19:29:22.919" v="266"/>
        <pc:sldMkLst>
          <pc:docMk/>
          <pc:sldMk cId="0" sldId="261"/>
        </pc:sldMkLst>
      </pc:sldChg>
      <pc:sldChg chg="del">
        <pc:chgData name="Shadley Wentzel" userId="S::swentzel@csir.co.za::ecc5114b-b4b5-4e28-a1e8-a521b299b3ca" providerId="AD" clId="Web-{654FEF86-38A0-918D-B555-D20520F13E9F}" dt="2026-07-01T19:29:18.013" v="265"/>
        <pc:sldMkLst>
          <pc:docMk/>
          <pc:sldMk cId="0" sldId="262"/>
        </pc:sldMkLst>
      </pc:sldChg>
      <pc:sldChg chg="del">
        <pc:chgData name="Shadley Wentzel" userId="S::swentzel@csir.co.za::ecc5114b-b4b5-4e28-a1e8-a521b299b3ca" providerId="AD" clId="Web-{654FEF86-38A0-918D-B555-D20520F13E9F}" dt="2026-07-01T19:29:17.997" v="264"/>
        <pc:sldMkLst>
          <pc:docMk/>
          <pc:sldMk cId="0" sldId="263"/>
        </pc:sldMkLst>
      </pc:sldChg>
      <pc:sldChg chg="del">
        <pc:chgData name="Shadley Wentzel" userId="S::swentzel@csir.co.za::ecc5114b-b4b5-4e28-a1e8-a521b299b3ca" providerId="AD" clId="Web-{654FEF86-38A0-918D-B555-D20520F13E9F}" dt="2026-07-01T19:29:17.997" v="263"/>
        <pc:sldMkLst>
          <pc:docMk/>
          <pc:sldMk cId="0" sldId="264"/>
        </pc:sldMkLst>
      </pc:sldChg>
      <pc:sldChg chg="modSp del">
        <pc:chgData name="Shadley Wentzel" userId="S::swentzel@csir.co.za::ecc5114b-b4b5-4e28-a1e8-a521b299b3ca" providerId="AD" clId="Web-{654FEF86-38A0-918D-B555-D20520F13E9F}" dt="2026-07-01T19:29:17.997" v="262"/>
        <pc:sldMkLst>
          <pc:docMk/>
          <pc:sldMk cId="0" sldId="265"/>
        </pc:sldMkLst>
        <pc:spChg chg="mod modVis">
          <ac:chgData name="Shadley Wentzel" userId="S::swentzel@csir.co.za::ecc5114b-b4b5-4e28-a1e8-a521b299b3ca" providerId="AD" clId="Web-{654FEF86-38A0-918D-B555-D20520F13E9F}" dt="2026-07-01T19:09:00.123" v="32"/>
          <ac:spMkLst>
            <pc:docMk/>
            <pc:sldMk cId="0" sldId="265"/>
            <ac:spMk id="22" creationId="{00000000-0000-0000-0000-000000000000}"/>
          </ac:spMkLst>
        </pc:spChg>
        <pc:spChg chg="mod modVis">
          <ac:chgData name="Shadley Wentzel" userId="S::swentzel@csir.co.za::ecc5114b-b4b5-4e28-a1e8-a521b299b3ca" providerId="AD" clId="Web-{654FEF86-38A0-918D-B555-D20520F13E9F}" dt="2026-07-01T19:08:57.576" v="31"/>
          <ac:spMkLst>
            <pc:docMk/>
            <pc:sldMk cId="0" sldId="265"/>
            <ac:spMk id="32" creationId="{00000000-0000-0000-0000-000000000000}"/>
          </ac:spMkLst>
        </pc:spChg>
        <pc:spChg chg="mod modVis">
          <ac:chgData name="Shadley Wentzel" userId="S::swentzel@csir.co.za::ecc5114b-b4b5-4e28-a1e8-a521b299b3ca" providerId="AD" clId="Web-{654FEF86-38A0-918D-B555-D20520F13E9F}" dt="2026-07-01T19:08:45.139" v="26"/>
          <ac:spMkLst>
            <pc:docMk/>
            <pc:sldMk cId="0" sldId="265"/>
            <ac:spMk id="39" creationId="{00000000-0000-0000-0000-000000000000}"/>
          </ac:spMkLst>
        </pc:spChg>
      </pc:sldChg>
      <pc:sldChg chg="del">
        <pc:chgData name="Shadley Wentzel" userId="S::swentzel@csir.co.za::ecc5114b-b4b5-4e28-a1e8-a521b299b3ca" providerId="AD" clId="Web-{654FEF86-38A0-918D-B555-D20520F13E9F}" dt="2026-07-01T19:29:17.997" v="261"/>
        <pc:sldMkLst>
          <pc:docMk/>
          <pc:sldMk cId="0" sldId="266"/>
        </pc:sldMkLst>
      </pc:sldChg>
      <pc:sldChg chg="del">
        <pc:chgData name="Shadley Wentzel" userId="S::swentzel@csir.co.za::ecc5114b-b4b5-4e28-a1e8-a521b299b3ca" providerId="AD" clId="Web-{654FEF86-38A0-918D-B555-D20520F13E9F}" dt="2026-07-01T19:29:17.997" v="260"/>
        <pc:sldMkLst>
          <pc:docMk/>
          <pc:sldMk cId="0" sldId="267"/>
        </pc:sldMkLst>
      </pc:sldChg>
      <pc:sldChg chg="del">
        <pc:chgData name="Shadley Wentzel" userId="S::swentzel@csir.co.za::ecc5114b-b4b5-4e28-a1e8-a521b299b3ca" providerId="AD" clId="Web-{654FEF86-38A0-918D-B555-D20520F13E9F}" dt="2026-07-01T19:29:17.997" v="259"/>
        <pc:sldMkLst>
          <pc:docMk/>
          <pc:sldMk cId="0" sldId="268"/>
        </pc:sldMkLst>
      </pc:sldChg>
      <pc:sldChg chg="del">
        <pc:chgData name="Shadley Wentzel" userId="S::swentzel@csir.co.za::ecc5114b-b4b5-4e28-a1e8-a521b299b3ca" providerId="AD" clId="Web-{654FEF86-38A0-918D-B555-D20520F13E9F}" dt="2026-07-01T19:29:17.997" v="258"/>
        <pc:sldMkLst>
          <pc:docMk/>
          <pc:sldMk cId="0" sldId="269"/>
        </pc:sldMkLst>
      </pc:sldChg>
      <pc:sldChg chg="del">
        <pc:chgData name="Shadley Wentzel" userId="S::swentzel@csir.co.za::ecc5114b-b4b5-4e28-a1e8-a521b299b3ca" providerId="AD" clId="Web-{654FEF86-38A0-918D-B555-D20520F13E9F}" dt="2026-07-01T19:29:17.997" v="257"/>
        <pc:sldMkLst>
          <pc:docMk/>
          <pc:sldMk cId="0" sldId="270"/>
        </pc:sldMkLst>
      </pc:sldChg>
      <pc:sldChg chg="del">
        <pc:chgData name="Shadley Wentzel" userId="S::swentzel@csir.co.za::ecc5114b-b4b5-4e28-a1e8-a521b299b3ca" providerId="AD" clId="Web-{654FEF86-38A0-918D-B555-D20520F13E9F}" dt="2026-07-01T19:29:17.997" v="256"/>
        <pc:sldMkLst>
          <pc:docMk/>
          <pc:sldMk cId="0" sldId="271"/>
        </pc:sldMkLst>
      </pc:sldChg>
      <pc:sldChg chg="del">
        <pc:chgData name="Shadley Wentzel" userId="S::swentzel@csir.co.za::ecc5114b-b4b5-4e28-a1e8-a521b299b3ca" providerId="AD" clId="Web-{654FEF86-38A0-918D-B555-D20520F13E9F}" dt="2026-07-01T19:29:17.997" v="255"/>
        <pc:sldMkLst>
          <pc:docMk/>
          <pc:sldMk cId="0" sldId="272"/>
        </pc:sldMkLst>
      </pc:sldChg>
      <pc:sldChg chg="del">
        <pc:chgData name="Shadley Wentzel" userId="S::swentzel@csir.co.za::ecc5114b-b4b5-4e28-a1e8-a521b299b3ca" providerId="AD" clId="Web-{654FEF86-38A0-918D-B555-D20520F13E9F}" dt="2026-07-01T19:29:02.544" v="254"/>
        <pc:sldMkLst>
          <pc:docMk/>
          <pc:sldMk cId="0" sldId="273"/>
        </pc:sldMkLst>
      </pc:sldChg>
      <pc:sldChg chg="del">
        <pc:chgData name="Shadley Wentzel" userId="S::swentzel@csir.co.za::ecc5114b-b4b5-4e28-a1e8-a521b299b3ca" providerId="AD" clId="Web-{654FEF86-38A0-918D-B555-D20520F13E9F}" dt="2026-07-01T19:28:11.872" v="251"/>
        <pc:sldMkLst>
          <pc:docMk/>
          <pc:sldMk cId="0" sldId="274"/>
        </pc:sldMkLst>
      </pc:sldChg>
      <pc:sldChg chg="del">
        <pc:chgData name="Shadley Wentzel" userId="S::swentzel@csir.co.za::ecc5114b-b4b5-4e28-a1e8-a521b299b3ca" providerId="AD" clId="Web-{654FEF86-38A0-918D-B555-D20520F13E9F}" dt="2026-07-01T19:28:15.060" v="252"/>
        <pc:sldMkLst>
          <pc:docMk/>
          <pc:sldMk cId="0" sldId="275"/>
        </pc:sldMkLst>
      </pc:sldChg>
      <pc:sldChg chg="del">
        <pc:chgData name="Shadley Wentzel" userId="S::swentzel@csir.co.za::ecc5114b-b4b5-4e28-a1e8-a521b299b3ca" providerId="AD" clId="Web-{654FEF86-38A0-918D-B555-D20520F13E9F}" dt="2026-07-01T19:28:18.966" v="253"/>
        <pc:sldMkLst>
          <pc:docMk/>
          <pc:sldMk cId="0" sldId="276"/>
        </pc:sldMkLst>
      </pc:sldChg>
      <pc:sldChg chg="addSp delSp modSp modNotes">
        <pc:chgData name="Shadley Wentzel" userId="S::swentzel@csir.co.za::ecc5114b-b4b5-4e28-a1e8-a521b299b3ca" providerId="AD" clId="Web-{654FEF86-38A0-918D-B555-D20520F13E9F}" dt="2026-07-01T19:32:04.126" v="325"/>
        <pc:sldMkLst>
          <pc:docMk/>
          <pc:sldMk cId="0" sldId="277"/>
        </pc:sldMkLst>
        <pc:spChg chg="mod">
          <ac:chgData name="Shadley Wentzel" userId="S::swentzel@csir.co.za::ecc5114b-b4b5-4e28-a1e8-a521b299b3ca" providerId="AD" clId="Web-{654FEF86-38A0-918D-B555-D20520F13E9F}" dt="2026-07-01T19:29:58.294" v="274" actId="20577"/>
          <ac:spMkLst>
            <pc:docMk/>
            <pc:sldMk cId="0" sldId="277"/>
            <ac:spMk id="6" creationId="{00000000-0000-0000-0000-000000000000}"/>
          </ac:spMkLst>
        </pc:spChg>
        <pc:spChg chg="mod">
          <ac:chgData name="Shadley Wentzel" userId="S::swentzel@csir.co.za::ecc5114b-b4b5-4e28-a1e8-a521b299b3ca" providerId="AD" clId="Web-{654FEF86-38A0-918D-B555-D20520F13E9F}" dt="2026-07-01T19:30:44.872" v="285" actId="20577"/>
          <ac:spMkLst>
            <pc:docMk/>
            <pc:sldMk cId="0" sldId="277"/>
            <ac:spMk id="9" creationId="{00000000-0000-0000-0000-000000000000}"/>
          </ac:spMkLst>
        </pc:spChg>
        <pc:spChg chg="mod">
          <ac:chgData name="Shadley Wentzel" userId="S::swentzel@csir.co.za::ecc5114b-b4b5-4e28-a1e8-a521b299b3ca" providerId="AD" clId="Web-{654FEF86-38A0-918D-B555-D20520F13E9F}" dt="2026-07-01T19:30:52.419" v="288" actId="20577"/>
          <ac:spMkLst>
            <pc:docMk/>
            <pc:sldMk cId="0" sldId="277"/>
            <ac:spMk id="12" creationId="{00000000-0000-0000-0000-000000000000}"/>
          </ac:spMkLst>
        </pc:spChg>
        <pc:spChg chg="mod">
          <ac:chgData name="Shadley Wentzel" userId="S::swentzel@csir.co.za::ecc5114b-b4b5-4e28-a1e8-a521b299b3ca" providerId="AD" clId="Web-{654FEF86-38A0-918D-B555-D20520F13E9F}" dt="2026-07-01T19:31:02.997" v="293" actId="20577"/>
          <ac:spMkLst>
            <pc:docMk/>
            <pc:sldMk cId="0" sldId="277"/>
            <ac:spMk id="15" creationId="{00000000-0000-0000-0000-000000000000}"/>
          </ac:spMkLst>
        </pc:spChg>
        <pc:spChg chg="mod">
          <ac:chgData name="Shadley Wentzel" userId="S::swentzel@csir.co.za::ecc5114b-b4b5-4e28-a1e8-a521b299b3ca" providerId="AD" clId="Web-{654FEF86-38A0-918D-B555-D20520F13E9F}" dt="2026-07-01T19:31:10.950" v="300" actId="20577"/>
          <ac:spMkLst>
            <pc:docMk/>
            <pc:sldMk cId="0" sldId="277"/>
            <ac:spMk id="18" creationId="{00000000-0000-0000-0000-000000000000}"/>
          </ac:spMkLst>
        </pc:spChg>
        <pc:spChg chg="mod">
          <ac:chgData name="Shadley Wentzel" userId="S::swentzel@csir.co.za::ecc5114b-b4b5-4e28-a1e8-a521b299b3ca" providerId="AD" clId="Web-{654FEF86-38A0-918D-B555-D20520F13E9F}" dt="2026-07-01T19:31:48.751" v="323" actId="20577"/>
          <ac:spMkLst>
            <pc:docMk/>
            <pc:sldMk cId="0" sldId="277"/>
            <ac:spMk id="21" creationId="{00000000-0000-0000-0000-000000000000}"/>
          </ac:spMkLst>
        </pc:spChg>
        <pc:picChg chg="add del mod">
          <ac:chgData name="Shadley Wentzel" userId="S::swentzel@csir.co.za::ecc5114b-b4b5-4e28-a1e8-a521b299b3ca" providerId="AD" clId="Web-{654FEF86-38A0-918D-B555-D20520F13E9F}" dt="2026-07-01T19:30:33.044" v="277"/>
          <ac:picMkLst>
            <pc:docMk/>
            <pc:sldMk cId="0" sldId="277"/>
            <ac:picMk id="22" creationId="{6A037962-6681-6678-70A6-74E283FDB596}"/>
          </ac:picMkLst>
        </pc:picChg>
      </pc:sldChg>
      <pc:sldChg chg="del">
        <pc:chgData name="Shadley Wentzel" userId="S::swentzel@csir.co.za::ecc5114b-b4b5-4e28-a1e8-a521b299b3ca" providerId="AD" clId="Web-{654FEF86-38A0-918D-B555-D20520F13E9F}" dt="2026-07-01T19:29:37.638" v="268"/>
        <pc:sldMkLst>
          <pc:docMk/>
          <pc:sldMk cId="0" sldId="278"/>
        </pc:sldMkLst>
      </pc:sldChg>
      <pc:sldChg chg="addSp modSp">
        <pc:chgData name="Shadley Wentzel" userId="S::swentzel@csir.co.za::ecc5114b-b4b5-4e28-a1e8-a521b299b3ca" providerId="AD" clId="Web-{654FEF86-38A0-918D-B555-D20520F13E9F}" dt="2026-07-01T19:14:08.279" v="143" actId="1076"/>
        <pc:sldMkLst>
          <pc:docMk/>
          <pc:sldMk cId="799844128" sldId="281"/>
        </pc:sldMkLst>
        <pc:spChg chg="add mod ord">
          <ac:chgData name="Shadley Wentzel" userId="S::swentzel@csir.co.za::ecc5114b-b4b5-4e28-a1e8-a521b299b3ca" providerId="AD" clId="Web-{654FEF86-38A0-918D-B555-D20520F13E9F}" dt="2026-07-01T19:13:09.717" v="124" actId="1076"/>
          <ac:spMkLst>
            <pc:docMk/>
            <pc:sldMk cId="799844128" sldId="281"/>
            <ac:spMk id="5" creationId="{83332B7E-CB85-D189-ECE9-9756ECEACA1B}"/>
          </ac:spMkLst>
        </pc:spChg>
        <pc:spChg chg="mod">
          <ac:chgData name="Shadley Wentzel" userId="S::swentzel@csir.co.za::ecc5114b-b4b5-4e28-a1e8-a521b299b3ca" providerId="AD" clId="Web-{654FEF86-38A0-918D-B555-D20520F13E9F}" dt="2026-07-01T19:14:08.279" v="143" actId="1076"/>
          <ac:spMkLst>
            <pc:docMk/>
            <pc:sldMk cId="799844128" sldId="281"/>
            <ac:spMk id="7" creationId="{0A18F333-C9AF-DFEE-2103-C9CE72E736CA}"/>
          </ac:spMkLst>
        </pc:spChg>
        <pc:spChg chg="add mod ord">
          <ac:chgData name="Shadley Wentzel" userId="S::swentzel@csir.co.za::ecc5114b-b4b5-4e28-a1e8-a521b299b3ca" providerId="AD" clId="Web-{654FEF86-38A0-918D-B555-D20520F13E9F}" dt="2026-07-01T19:13:09.717" v="125" actId="1076"/>
          <ac:spMkLst>
            <pc:docMk/>
            <pc:sldMk cId="799844128" sldId="281"/>
            <ac:spMk id="8" creationId="{CA4D3D7D-D9E8-965D-C1CC-82552B72C74E}"/>
          </ac:spMkLst>
        </pc:spChg>
        <pc:spChg chg="mod">
          <ac:chgData name="Shadley Wentzel" userId="S::swentzel@csir.co.za::ecc5114b-b4b5-4e28-a1e8-a521b299b3ca" providerId="AD" clId="Web-{654FEF86-38A0-918D-B555-D20520F13E9F}" dt="2026-07-01T19:13:44.951" v="136" actId="1076"/>
          <ac:spMkLst>
            <pc:docMk/>
            <pc:sldMk cId="799844128" sldId="281"/>
            <ac:spMk id="9" creationId="{20A577F1-0438-A7C2-A6D0-8D7F62BF6031}"/>
          </ac:spMkLst>
        </pc:spChg>
        <pc:spChg chg="add mod ord">
          <ac:chgData name="Shadley Wentzel" userId="S::swentzel@csir.co.za::ecc5114b-b4b5-4e28-a1e8-a521b299b3ca" providerId="AD" clId="Web-{654FEF86-38A0-918D-B555-D20520F13E9F}" dt="2026-07-01T19:14:08.263" v="141" actId="1076"/>
          <ac:spMkLst>
            <pc:docMk/>
            <pc:sldMk cId="799844128" sldId="281"/>
            <ac:spMk id="11" creationId="{36383D08-53A2-C39A-4504-2FB2ED757A90}"/>
          </ac:spMkLst>
        </pc:spChg>
        <pc:spChg chg="add mod ord">
          <ac:chgData name="Shadley Wentzel" userId="S::swentzel@csir.co.za::ecc5114b-b4b5-4e28-a1e8-a521b299b3ca" providerId="AD" clId="Web-{654FEF86-38A0-918D-B555-D20520F13E9F}" dt="2026-07-01T19:14:08.263" v="142" actId="1076"/>
          <ac:spMkLst>
            <pc:docMk/>
            <pc:sldMk cId="799844128" sldId="281"/>
            <ac:spMk id="12" creationId="{93BA952D-78CD-2D68-A9FB-488A98EACF34}"/>
          </ac:spMkLst>
        </pc:spChg>
        <pc:picChg chg="mod ord">
          <ac:chgData name="Shadley Wentzel" userId="S::swentzel@csir.co.za::ecc5114b-b4b5-4e28-a1e8-a521b299b3ca" providerId="AD" clId="Web-{654FEF86-38A0-918D-B555-D20520F13E9F}" dt="2026-07-01T19:12:21.139" v="110" actId="1076"/>
          <ac:picMkLst>
            <pc:docMk/>
            <pc:sldMk cId="799844128" sldId="281"/>
            <ac:picMk id="2" creationId="{B24908BC-FEBD-34E5-3598-ADAD412010A4}"/>
          </ac:picMkLst>
        </pc:picChg>
        <pc:picChg chg="mod">
          <ac:chgData name="Shadley Wentzel" userId="S::swentzel@csir.co.za::ecc5114b-b4b5-4e28-a1e8-a521b299b3ca" providerId="AD" clId="Web-{654FEF86-38A0-918D-B555-D20520F13E9F}" dt="2026-07-01T19:10:55.357" v="69" actId="1076"/>
          <ac:picMkLst>
            <pc:docMk/>
            <pc:sldMk cId="799844128" sldId="281"/>
            <ac:picMk id="10" creationId="{BC258AF2-2C4E-3360-8463-1F505CAEF2C3}"/>
          </ac:picMkLst>
        </pc:picChg>
      </pc:sldChg>
      <pc:sldChg chg="modSp">
        <pc:chgData name="Shadley Wentzel" userId="S::swentzel@csir.co.za::ecc5114b-b4b5-4e28-a1e8-a521b299b3ca" providerId="AD" clId="Web-{654FEF86-38A0-918D-B555-D20520F13E9F}" dt="2026-07-01T19:14:39.998" v="146" actId="1076"/>
        <pc:sldMkLst>
          <pc:docMk/>
          <pc:sldMk cId="1804124758" sldId="282"/>
        </pc:sldMkLst>
        <pc:spChg chg="mod">
          <ac:chgData name="Shadley Wentzel" userId="S::swentzel@csir.co.za::ecc5114b-b4b5-4e28-a1e8-a521b299b3ca" providerId="AD" clId="Web-{654FEF86-38A0-918D-B555-D20520F13E9F}" dt="2026-07-01T19:14:35.763" v="145" actId="1076"/>
          <ac:spMkLst>
            <pc:docMk/>
            <pc:sldMk cId="1804124758" sldId="282"/>
            <ac:spMk id="7" creationId="{4DD5DE4A-759F-0719-5D16-58F6A0CA8795}"/>
          </ac:spMkLst>
        </pc:spChg>
        <pc:picChg chg="mod">
          <ac:chgData name="Shadley Wentzel" userId="S::swentzel@csir.co.za::ecc5114b-b4b5-4e28-a1e8-a521b299b3ca" providerId="AD" clId="Web-{654FEF86-38A0-918D-B555-D20520F13E9F}" dt="2026-07-01T19:14:39.998" v="146" actId="1076"/>
          <ac:picMkLst>
            <pc:docMk/>
            <pc:sldMk cId="1804124758" sldId="282"/>
            <ac:picMk id="4" creationId="{0B7866AB-CD81-231C-642B-FE930946534A}"/>
          </ac:picMkLst>
        </pc:picChg>
      </pc:sldChg>
      <pc:sldChg chg="modSp">
        <pc:chgData name="Shadley Wentzel" userId="S::swentzel@csir.co.za::ecc5114b-b4b5-4e28-a1e8-a521b299b3ca" providerId="AD" clId="Web-{654FEF86-38A0-918D-B555-D20520F13E9F}" dt="2026-07-01T19:14:55.607" v="147" actId="1076"/>
        <pc:sldMkLst>
          <pc:docMk/>
          <pc:sldMk cId="2437369042" sldId="283"/>
        </pc:sldMkLst>
        <pc:spChg chg="mod">
          <ac:chgData name="Shadley Wentzel" userId="S::swentzel@csir.co.za::ecc5114b-b4b5-4e28-a1e8-a521b299b3ca" providerId="AD" clId="Web-{654FEF86-38A0-918D-B555-D20520F13E9F}" dt="2026-07-01T19:14:55.607" v="147" actId="1076"/>
          <ac:spMkLst>
            <pc:docMk/>
            <pc:sldMk cId="2437369042" sldId="283"/>
            <ac:spMk id="10" creationId="{B40F7DD2-8AE4-D92F-B8EB-B8CCE2D609BD}"/>
          </ac:spMkLst>
        </pc:spChg>
      </pc:sldChg>
      <pc:sldChg chg="addSp delSp modSp">
        <pc:chgData name="Shadley Wentzel" userId="S::swentzel@csir.co.za::ecc5114b-b4b5-4e28-a1e8-a521b299b3ca" providerId="AD" clId="Web-{654FEF86-38A0-918D-B555-D20520F13E9F}" dt="2026-07-01T19:34:10.173" v="344" actId="14100"/>
        <pc:sldMkLst>
          <pc:docMk/>
          <pc:sldMk cId="3577951011" sldId="284"/>
        </pc:sldMkLst>
        <pc:spChg chg="add mod">
          <ac:chgData name="Shadley Wentzel" userId="S::swentzel@csir.co.za::ecc5114b-b4b5-4e28-a1e8-a521b299b3ca" providerId="AD" clId="Web-{654FEF86-38A0-918D-B555-D20520F13E9F}" dt="2026-07-01T19:33:36.001" v="339" actId="14100"/>
          <ac:spMkLst>
            <pc:docMk/>
            <pc:sldMk cId="3577951011" sldId="284"/>
            <ac:spMk id="6" creationId="{6BD8C137-6206-E82C-4C3C-300D717DFCD0}"/>
          </ac:spMkLst>
        </pc:spChg>
        <pc:spChg chg="add mod">
          <ac:chgData name="Shadley Wentzel" userId="S::swentzel@csir.co.za::ecc5114b-b4b5-4e28-a1e8-a521b299b3ca" providerId="AD" clId="Web-{654FEF86-38A0-918D-B555-D20520F13E9F}" dt="2026-07-01T19:33:41.439" v="340" actId="14100"/>
          <ac:spMkLst>
            <pc:docMk/>
            <pc:sldMk cId="3577951011" sldId="284"/>
            <ac:spMk id="9" creationId="{BFEE9794-1A2F-D700-2E32-1D264DDD7E5A}"/>
          </ac:spMkLst>
        </pc:spChg>
        <pc:picChg chg="del mod">
          <ac:chgData name="Shadley Wentzel" userId="S::swentzel@csir.co.za::ecc5114b-b4b5-4e28-a1e8-a521b299b3ca" providerId="AD" clId="Web-{654FEF86-38A0-918D-B555-D20520F13E9F}" dt="2026-07-01T19:32:50.954" v="331"/>
          <ac:picMkLst>
            <pc:docMk/>
            <pc:sldMk cId="3577951011" sldId="284"/>
            <ac:picMk id="4" creationId="{70A5B692-5F76-0B4A-1AEF-250566D78A3E}"/>
          </ac:picMkLst>
        </pc:picChg>
        <pc:picChg chg="add del mod modCrop">
          <ac:chgData name="Shadley Wentzel" userId="S::swentzel@csir.co.za::ecc5114b-b4b5-4e28-a1e8-a521b299b3ca" providerId="AD" clId="Web-{654FEF86-38A0-918D-B555-D20520F13E9F}" dt="2026-07-01T19:34:02.642" v="342"/>
          <ac:picMkLst>
            <pc:docMk/>
            <pc:sldMk cId="3577951011" sldId="284"/>
            <ac:picMk id="10" creationId="{647F7263-E3D1-8886-27BB-6B50C0D9B250}"/>
          </ac:picMkLst>
        </pc:picChg>
        <pc:picChg chg="add mod">
          <ac:chgData name="Shadley Wentzel" userId="S::swentzel@csir.co.za::ecc5114b-b4b5-4e28-a1e8-a521b299b3ca" providerId="AD" clId="Web-{654FEF86-38A0-918D-B555-D20520F13E9F}" dt="2026-07-01T19:34:10.173" v="344" actId="14100"/>
          <ac:picMkLst>
            <pc:docMk/>
            <pc:sldMk cId="3577951011" sldId="284"/>
            <ac:picMk id="11" creationId="{B4314FF4-8D60-5943-73B5-6CDD1DDD325C}"/>
          </ac:picMkLst>
        </pc:picChg>
      </pc:sldChg>
      <pc:sldChg chg="addSp delSp modSp">
        <pc:chgData name="Shadley Wentzel" userId="S::swentzel@csir.co.za::ecc5114b-b4b5-4e28-a1e8-a521b299b3ca" providerId="AD" clId="Web-{654FEF86-38A0-918D-B555-D20520F13E9F}" dt="2026-07-01T19:08:07.936" v="24" actId="14100"/>
        <pc:sldMkLst>
          <pc:docMk/>
          <pc:sldMk cId="845248734" sldId="286"/>
        </pc:sldMkLst>
        <pc:spChg chg="mod">
          <ac:chgData name="Shadley Wentzel" userId="S::swentzel@csir.co.za::ecc5114b-b4b5-4e28-a1e8-a521b299b3ca" providerId="AD" clId="Web-{654FEF86-38A0-918D-B555-D20520F13E9F}" dt="2026-07-01T19:07:52.498" v="23" actId="1076"/>
          <ac:spMkLst>
            <pc:docMk/>
            <pc:sldMk cId="845248734" sldId="286"/>
            <ac:spMk id="5" creationId="{740E58F0-3F52-46A4-AACE-E0191DDE5104}"/>
          </ac:spMkLst>
        </pc:spChg>
        <pc:spChg chg="mod">
          <ac:chgData name="Shadley Wentzel" userId="S::swentzel@csir.co.za::ecc5114b-b4b5-4e28-a1e8-a521b299b3ca" providerId="AD" clId="Web-{654FEF86-38A0-918D-B555-D20520F13E9F}" dt="2026-07-01T19:08:07.936" v="24" actId="14100"/>
          <ac:spMkLst>
            <pc:docMk/>
            <pc:sldMk cId="845248734" sldId="286"/>
            <ac:spMk id="7" creationId="{3AB44C76-13AA-9887-0FC8-5FCEFE9D9992}"/>
          </ac:spMkLst>
        </pc:spChg>
        <pc:spChg chg="add del">
          <ac:chgData name="Shadley Wentzel" userId="S::swentzel@csir.co.za::ecc5114b-b4b5-4e28-a1e8-a521b299b3ca" providerId="AD" clId="Web-{654FEF86-38A0-918D-B555-D20520F13E9F}" dt="2026-07-01T19:06:23.592" v="5"/>
          <ac:spMkLst>
            <pc:docMk/>
            <pc:sldMk cId="845248734" sldId="286"/>
            <ac:spMk id="8" creationId="{78846400-CAAE-16D6-E655-89BA8953C44B}"/>
          </ac:spMkLst>
        </pc:spChg>
        <pc:spChg chg="add mod ord">
          <ac:chgData name="Shadley Wentzel" userId="S::swentzel@csir.co.za::ecc5114b-b4b5-4e28-a1e8-a521b299b3ca" providerId="AD" clId="Web-{654FEF86-38A0-918D-B555-D20520F13E9F}" dt="2026-07-01T19:06:54.139" v="13" actId="14100"/>
          <ac:spMkLst>
            <pc:docMk/>
            <pc:sldMk cId="845248734" sldId="286"/>
            <ac:spMk id="10" creationId="{3459B9C8-9B7A-773F-B237-CB38CE1D13E6}"/>
          </ac:spMkLst>
        </pc:spChg>
        <pc:spChg chg="add mod ord">
          <ac:chgData name="Shadley Wentzel" userId="S::swentzel@csir.co.za::ecc5114b-b4b5-4e28-a1e8-a521b299b3ca" providerId="AD" clId="Web-{654FEF86-38A0-918D-B555-D20520F13E9F}" dt="2026-07-01T19:07:16.858" v="20" actId="14100"/>
          <ac:spMkLst>
            <pc:docMk/>
            <pc:sldMk cId="845248734" sldId="286"/>
            <ac:spMk id="12" creationId="{08354862-1290-4692-9D34-7CA663A1F55C}"/>
          </ac:spMkLst>
        </pc:spChg>
        <pc:picChg chg="add mod">
          <ac:chgData name="Shadley Wentzel" userId="S::swentzel@csir.co.za::ecc5114b-b4b5-4e28-a1e8-a521b299b3ca" providerId="AD" clId="Web-{654FEF86-38A0-918D-B555-D20520F13E9F}" dt="2026-07-01T19:06:06.248" v="3" actId="1076"/>
          <ac:picMkLst>
            <pc:docMk/>
            <pc:sldMk cId="845248734" sldId="286"/>
            <ac:picMk id="4" creationId="{EE87AC06-2BE0-04E7-9458-3B903663638D}"/>
          </ac:picMkLst>
        </pc:picChg>
      </pc:sldChg>
      <pc:sldChg chg="addSp delSp modSp add replId">
        <pc:chgData name="Shadley Wentzel" userId="S::swentzel@csir.co.za::ecc5114b-b4b5-4e28-a1e8-a521b299b3ca" providerId="AD" clId="Web-{654FEF86-38A0-918D-B555-D20520F13E9F}" dt="2026-07-01T19:27:35.575" v="250" actId="1076"/>
        <pc:sldMkLst>
          <pc:docMk/>
          <pc:sldMk cId="3092682616" sldId="287"/>
        </pc:sldMkLst>
        <pc:spChg chg="mod">
          <ac:chgData name="Shadley Wentzel" userId="S::swentzel@csir.co.za::ecc5114b-b4b5-4e28-a1e8-a521b299b3ca" providerId="AD" clId="Web-{654FEF86-38A0-918D-B555-D20520F13E9F}" dt="2026-07-01T19:23:23.404" v="171" actId="20577"/>
          <ac:spMkLst>
            <pc:docMk/>
            <pc:sldMk cId="3092682616" sldId="287"/>
            <ac:spMk id="3" creationId="{D91DE440-4BA1-0770-B8B1-D2FEE8DA481E}"/>
          </ac:spMkLst>
        </pc:spChg>
        <pc:spChg chg="del mod">
          <ac:chgData name="Shadley Wentzel" userId="S::swentzel@csir.co.za::ecc5114b-b4b5-4e28-a1e8-a521b299b3ca" providerId="AD" clId="Web-{654FEF86-38A0-918D-B555-D20520F13E9F}" dt="2026-07-01T19:23:03.325" v="155"/>
          <ac:spMkLst>
            <pc:docMk/>
            <pc:sldMk cId="3092682616" sldId="287"/>
            <ac:spMk id="5" creationId="{E2873A5F-7059-39A7-199C-79AC3E49E643}"/>
          </ac:spMkLst>
        </pc:spChg>
        <pc:spChg chg="del mod">
          <ac:chgData name="Shadley Wentzel" userId="S::swentzel@csir.co.za::ecc5114b-b4b5-4e28-a1e8-a521b299b3ca" providerId="AD" clId="Web-{654FEF86-38A0-918D-B555-D20520F13E9F}" dt="2026-07-01T19:23:40.810" v="173"/>
          <ac:spMkLst>
            <pc:docMk/>
            <pc:sldMk cId="3092682616" sldId="287"/>
            <ac:spMk id="7" creationId="{533CC2D4-B9E5-C5E9-756B-0C603E2929DB}"/>
          </ac:spMkLst>
        </pc:spChg>
        <pc:spChg chg="add mod">
          <ac:chgData name="Shadley Wentzel" userId="S::swentzel@csir.co.za::ecc5114b-b4b5-4e28-a1e8-a521b299b3ca" providerId="AD" clId="Web-{654FEF86-38A0-918D-B555-D20520F13E9F}" dt="2026-07-01T19:24:14.216" v="205" actId="20577"/>
          <ac:spMkLst>
            <pc:docMk/>
            <pc:sldMk cId="3092682616" sldId="287"/>
            <ac:spMk id="8" creationId="{D3E09288-A939-3032-9915-ACA4BA31729B}"/>
          </ac:spMkLst>
        </pc:spChg>
        <pc:spChg chg="add del mod">
          <ac:chgData name="Shadley Wentzel" userId="S::swentzel@csir.co.za::ecc5114b-b4b5-4e28-a1e8-a521b299b3ca" providerId="AD" clId="Web-{654FEF86-38A0-918D-B555-D20520F13E9F}" dt="2026-07-01T19:25:04.169" v="213"/>
          <ac:spMkLst>
            <pc:docMk/>
            <pc:sldMk cId="3092682616" sldId="287"/>
            <ac:spMk id="9" creationId="{F363C54C-4789-234E-8F80-64F8EBE74820}"/>
          </ac:spMkLst>
        </pc:spChg>
        <pc:spChg chg="del">
          <ac:chgData name="Shadley Wentzel" userId="S::swentzel@csir.co.za::ecc5114b-b4b5-4e28-a1e8-a521b299b3ca" providerId="AD" clId="Web-{654FEF86-38A0-918D-B555-D20520F13E9F}" dt="2026-07-01T19:23:06.185" v="157"/>
          <ac:spMkLst>
            <pc:docMk/>
            <pc:sldMk cId="3092682616" sldId="287"/>
            <ac:spMk id="10" creationId="{0D1C36BE-640A-CFD4-E276-429F3484338B}"/>
          </ac:spMkLst>
        </pc:spChg>
        <pc:spChg chg="del">
          <ac:chgData name="Shadley Wentzel" userId="S::swentzel@csir.co.za::ecc5114b-b4b5-4e28-a1e8-a521b299b3ca" providerId="AD" clId="Web-{654FEF86-38A0-918D-B555-D20520F13E9F}" dt="2026-07-01T19:23:05.013" v="156"/>
          <ac:spMkLst>
            <pc:docMk/>
            <pc:sldMk cId="3092682616" sldId="287"/>
            <ac:spMk id="12" creationId="{FDBAD597-7834-271F-2345-A0FF64D7F9CA}"/>
          </ac:spMkLst>
        </pc:spChg>
        <pc:spChg chg="add mod">
          <ac:chgData name="Shadley Wentzel" userId="S::swentzel@csir.co.za::ecc5114b-b4b5-4e28-a1e8-a521b299b3ca" providerId="AD" clId="Web-{654FEF86-38A0-918D-B555-D20520F13E9F}" dt="2026-07-01T19:26:30.763" v="226" actId="14100"/>
          <ac:spMkLst>
            <pc:docMk/>
            <pc:sldMk cId="3092682616" sldId="287"/>
            <ac:spMk id="13" creationId="{81C07BF0-291D-CE90-9D01-B8E2F811A3C6}"/>
          </ac:spMkLst>
        </pc:spChg>
        <pc:spChg chg="add mod">
          <ac:chgData name="Shadley Wentzel" userId="S::swentzel@csir.co.za::ecc5114b-b4b5-4e28-a1e8-a521b299b3ca" providerId="AD" clId="Web-{654FEF86-38A0-918D-B555-D20520F13E9F}" dt="2026-07-01T19:26:52.466" v="240" actId="20577"/>
          <ac:spMkLst>
            <pc:docMk/>
            <pc:sldMk cId="3092682616" sldId="287"/>
            <ac:spMk id="14" creationId="{9743BC81-4409-72B2-3C9F-268FCE17C3DD}"/>
          </ac:spMkLst>
        </pc:spChg>
        <pc:spChg chg="add mod">
          <ac:chgData name="Shadley Wentzel" userId="S::swentzel@csir.co.za::ecc5114b-b4b5-4e28-a1e8-a521b299b3ca" providerId="AD" clId="Web-{654FEF86-38A0-918D-B555-D20520F13E9F}" dt="2026-07-01T19:27:26.247" v="248" actId="20577"/>
          <ac:spMkLst>
            <pc:docMk/>
            <pc:sldMk cId="3092682616" sldId="287"/>
            <ac:spMk id="16" creationId="{2DCD2EE3-9ADE-E94E-0EEC-3C692CB82304}"/>
          </ac:spMkLst>
        </pc:spChg>
        <pc:spChg chg="add del mod">
          <ac:chgData name="Shadley Wentzel" userId="S::swentzel@csir.co.za::ecc5114b-b4b5-4e28-a1e8-a521b299b3ca" providerId="AD" clId="Web-{654FEF86-38A0-918D-B555-D20520F13E9F}" dt="2026-07-01T19:27:11.700" v="244"/>
          <ac:spMkLst>
            <pc:docMk/>
            <pc:sldMk cId="3092682616" sldId="287"/>
            <ac:spMk id="17" creationId="{8E1B9286-C90F-EBF3-DA59-11441C6F1EF1}"/>
          </ac:spMkLst>
        </pc:spChg>
        <pc:picChg chg="del">
          <ac:chgData name="Shadley Wentzel" userId="S::swentzel@csir.co.za::ecc5114b-b4b5-4e28-a1e8-a521b299b3ca" providerId="AD" clId="Web-{654FEF86-38A0-918D-B555-D20520F13E9F}" dt="2026-07-01T19:22:26.622" v="149"/>
          <ac:picMkLst>
            <pc:docMk/>
            <pc:sldMk cId="3092682616" sldId="287"/>
            <ac:picMk id="4" creationId="{C459A492-C3A6-846A-8DCD-B9626FF7511F}"/>
          </ac:picMkLst>
        </pc:picChg>
        <pc:picChg chg="add mod">
          <ac:chgData name="Shadley Wentzel" userId="S::swentzel@csir.co.za::ecc5114b-b4b5-4e28-a1e8-a521b299b3ca" providerId="AD" clId="Web-{654FEF86-38A0-918D-B555-D20520F13E9F}" dt="2026-07-01T19:27:35.575" v="250" actId="1076"/>
          <ac:picMkLst>
            <pc:docMk/>
            <pc:sldMk cId="3092682616" sldId="287"/>
            <ac:picMk id="6" creationId="{3BDA79D1-D2DE-D47D-7A89-A1A1655E588D}"/>
          </ac:picMkLst>
        </pc:picChg>
      </pc:sldChg>
    </pc:docChg>
  </pc:docChgLst>
  <pc:docChgLst>
    <pc:chgData name="Shadley Wentzel" userId="S::swentzel@csir.co.za::ecc5114b-b4b5-4e28-a1e8-a521b299b3ca" providerId="AD" clId="Web-{B49BE484-C2FB-F164-F1F2-D00F3FDD860F}"/>
    <pc:docChg chg="addSld delSld modSld">
      <pc:chgData name="Shadley Wentzel" userId="S::swentzel@csir.co.za::ecc5114b-b4b5-4e28-a1e8-a521b299b3ca" providerId="AD" clId="Web-{B49BE484-C2FB-F164-F1F2-D00F3FDD860F}" dt="2026-07-01T09:47:13.261" v="592" actId="20577"/>
      <pc:docMkLst>
        <pc:docMk/>
      </pc:docMkLst>
      <pc:sldChg chg="modSp modNotes">
        <pc:chgData name="Shadley Wentzel" userId="S::swentzel@csir.co.za::ecc5114b-b4b5-4e28-a1e8-a521b299b3ca" providerId="AD" clId="Web-{B49BE484-C2FB-F164-F1F2-D00F3FDD860F}" dt="2026-07-01T09:41:23.134" v="480"/>
        <pc:sldMkLst>
          <pc:docMk/>
          <pc:sldMk cId="0" sldId="256"/>
        </pc:sldMkLst>
        <pc:spChg chg="mod">
          <ac:chgData name="Shadley Wentzel" userId="S::swentzel@csir.co.za::ecc5114b-b4b5-4e28-a1e8-a521b299b3ca" providerId="AD" clId="Web-{B49BE484-C2FB-F164-F1F2-D00F3FDD860F}" dt="2026-07-01T09:16:43.747" v="12" actId="20577"/>
          <ac:spMkLst>
            <pc:docMk/>
            <pc:sldMk cId="0" sldId="256"/>
            <ac:spMk id="3" creationId="{00000000-0000-0000-0000-000000000000}"/>
          </ac:spMkLst>
        </pc:spChg>
      </pc:sldChg>
      <pc:sldChg chg="addSp delSp modSp modNotes">
        <pc:chgData name="Shadley Wentzel" userId="S::swentzel@csir.co.za::ecc5114b-b4b5-4e28-a1e8-a521b299b3ca" providerId="AD" clId="Web-{B49BE484-C2FB-F164-F1F2-D00F3FDD860F}" dt="2026-07-01T09:41:31.087" v="481"/>
        <pc:sldMkLst>
          <pc:docMk/>
          <pc:sldMk cId="0" sldId="257"/>
        </pc:sldMkLst>
        <pc:spChg chg="mod">
          <ac:chgData name="Shadley Wentzel" userId="S::swentzel@csir.co.za::ecc5114b-b4b5-4e28-a1e8-a521b299b3ca" providerId="AD" clId="Web-{B49BE484-C2FB-F164-F1F2-D00F3FDD860F}" dt="2026-07-01T09:17:20.044" v="25" actId="1076"/>
          <ac:spMkLst>
            <pc:docMk/>
            <pc:sldMk cId="0" sldId="257"/>
            <ac:spMk id="6" creationId="{00000000-0000-0000-0000-000000000000}"/>
          </ac:spMkLst>
        </pc:spChg>
        <pc:spChg chg="mod">
          <ac:chgData name="Shadley Wentzel" userId="S::swentzel@csir.co.za::ecc5114b-b4b5-4e28-a1e8-a521b299b3ca" providerId="AD" clId="Web-{B49BE484-C2FB-F164-F1F2-D00F3FDD860F}" dt="2026-07-01T09:17:56.295" v="48" actId="1076"/>
          <ac:spMkLst>
            <pc:docMk/>
            <pc:sldMk cId="0" sldId="257"/>
            <ac:spMk id="9" creationId="{00000000-0000-0000-0000-000000000000}"/>
          </ac:spMkLst>
        </pc:spChg>
        <pc:spChg chg="mod">
          <ac:chgData name="Shadley Wentzel" userId="S::swentzel@csir.co.za::ecc5114b-b4b5-4e28-a1e8-a521b299b3ca" providerId="AD" clId="Web-{B49BE484-C2FB-F164-F1F2-D00F3FDD860F}" dt="2026-07-01T09:19:09.936" v="70" actId="1076"/>
          <ac:spMkLst>
            <pc:docMk/>
            <pc:sldMk cId="0" sldId="257"/>
            <ac:spMk id="12" creationId="{00000000-0000-0000-0000-000000000000}"/>
          </ac:spMkLst>
        </pc:spChg>
        <pc:spChg chg="mod">
          <ac:chgData name="Shadley Wentzel" userId="S::swentzel@csir.co.za::ecc5114b-b4b5-4e28-a1e8-a521b299b3ca" providerId="AD" clId="Web-{B49BE484-C2FB-F164-F1F2-D00F3FDD860F}" dt="2026-07-01T09:19:00.326" v="69" actId="1076"/>
          <ac:spMkLst>
            <pc:docMk/>
            <pc:sldMk cId="0" sldId="257"/>
            <ac:spMk id="13" creationId="{00000000-0000-0000-0000-000000000000}"/>
          </ac:spMkLst>
        </pc:spChg>
        <pc:spChg chg="mod">
          <ac:chgData name="Shadley Wentzel" userId="S::swentzel@csir.co.za::ecc5114b-b4b5-4e28-a1e8-a521b299b3ca" providerId="AD" clId="Web-{B49BE484-C2FB-F164-F1F2-D00F3FDD860F}" dt="2026-07-01T09:19:28.077" v="74" actId="1076"/>
          <ac:spMkLst>
            <pc:docMk/>
            <pc:sldMk cId="0" sldId="257"/>
            <ac:spMk id="15" creationId="{00000000-0000-0000-0000-000000000000}"/>
          </ac:spMkLst>
        </pc:spChg>
        <pc:spChg chg="mod">
          <ac:chgData name="Shadley Wentzel" userId="S::swentzel@csir.co.za::ecc5114b-b4b5-4e28-a1e8-a521b299b3ca" providerId="AD" clId="Web-{B49BE484-C2FB-F164-F1F2-D00F3FDD860F}" dt="2026-07-01T09:19:15.889" v="72" actId="14100"/>
          <ac:spMkLst>
            <pc:docMk/>
            <pc:sldMk cId="0" sldId="257"/>
            <ac:spMk id="18" creationId="{00000000-0000-0000-0000-000000000000}"/>
          </ac:spMkLst>
        </pc:spChg>
        <pc:spChg chg="del">
          <ac:chgData name="Shadley Wentzel" userId="S::swentzel@csir.co.za::ecc5114b-b4b5-4e28-a1e8-a521b299b3ca" providerId="AD" clId="Web-{B49BE484-C2FB-F164-F1F2-D00F3FDD860F}" dt="2026-07-01T09:18:25.639" v="56"/>
          <ac:spMkLst>
            <pc:docMk/>
            <pc:sldMk cId="0" sldId="257"/>
            <ac:spMk id="19" creationId="{00000000-0000-0000-0000-000000000000}"/>
          </ac:spMkLst>
        </pc:spChg>
        <pc:spChg chg="add del">
          <ac:chgData name="Shadley Wentzel" userId="S::swentzel@csir.co.za::ecc5114b-b4b5-4e28-a1e8-a521b299b3ca" providerId="AD" clId="Web-{B49BE484-C2FB-F164-F1F2-D00F3FDD860F}" dt="2026-07-01T09:18:45.045" v="65"/>
          <ac:spMkLst>
            <pc:docMk/>
            <pc:sldMk cId="0" sldId="257"/>
            <ac:spMk id="20" creationId="{00000000-0000-0000-0000-000000000000}"/>
          </ac:spMkLst>
        </pc:spChg>
        <pc:spChg chg="add del mod">
          <ac:chgData name="Shadley Wentzel" userId="S::swentzel@csir.co.za::ecc5114b-b4b5-4e28-a1e8-a521b299b3ca" providerId="AD" clId="Web-{B49BE484-C2FB-F164-F1F2-D00F3FDD860F}" dt="2026-07-01T09:18:44.373" v="64"/>
          <ac:spMkLst>
            <pc:docMk/>
            <pc:sldMk cId="0" sldId="257"/>
            <ac:spMk id="21" creationId="{00000000-0000-0000-0000-000000000000}"/>
          </ac:spMkLst>
        </pc:spChg>
      </pc:sldChg>
      <pc:sldChg chg="addSp delSp modSp modNotes">
        <pc:chgData name="Shadley Wentzel" userId="S::swentzel@csir.co.za::ecc5114b-b4b5-4e28-a1e8-a521b299b3ca" providerId="AD" clId="Web-{B49BE484-C2FB-F164-F1F2-D00F3FDD860F}" dt="2026-07-01T09:41:39.196" v="482"/>
        <pc:sldMkLst>
          <pc:docMk/>
          <pc:sldMk cId="0" sldId="258"/>
        </pc:sldMkLst>
        <pc:spChg chg="mod">
          <ac:chgData name="Shadley Wentzel" userId="S::swentzel@csir.co.za::ecc5114b-b4b5-4e28-a1e8-a521b299b3ca" providerId="AD" clId="Web-{B49BE484-C2FB-F164-F1F2-D00F3FDD860F}" dt="2026-07-01T09:23:43.156" v="168" actId="1076"/>
          <ac:spMkLst>
            <pc:docMk/>
            <pc:sldMk cId="0" sldId="258"/>
            <ac:spMk id="3" creationId="{00000000-0000-0000-0000-000000000000}"/>
          </ac:spMkLst>
        </pc:spChg>
        <pc:spChg chg="mod">
          <ac:chgData name="Shadley Wentzel" userId="S::swentzel@csir.co.za::ecc5114b-b4b5-4e28-a1e8-a521b299b3ca" providerId="AD" clId="Web-{B49BE484-C2FB-F164-F1F2-D00F3FDD860F}" dt="2026-07-01T09:22:28.437" v="151"/>
          <ac:spMkLst>
            <pc:docMk/>
            <pc:sldMk cId="0" sldId="258"/>
            <ac:spMk id="4" creationId="{00000000-0000-0000-0000-000000000000}"/>
          </ac:spMkLst>
        </pc:spChg>
        <pc:spChg chg="del">
          <ac:chgData name="Shadley Wentzel" userId="S::swentzel@csir.co.za::ecc5114b-b4b5-4e28-a1e8-a521b299b3ca" providerId="AD" clId="Web-{B49BE484-C2FB-F164-F1F2-D00F3FDD860F}" dt="2026-07-01T09:19:42.420" v="75"/>
          <ac:spMkLst>
            <pc:docMk/>
            <pc:sldMk cId="0" sldId="258"/>
            <ac:spMk id="5" creationId="{00000000-0000-0000-0000-000000000000}"/>
          </ac:spMkLst>
        </pc:spChg>
        <pc:spChg chg="del mod">
          <ac:chgData name="Shadley Wentzel" userId="S::swentzel@csir.co.za::ecc5114b-b4b5-4e28-a1e8-a521b299b3ca" providerId="AD" clId="Web-{B49BE484-C2FB-F164-F1F2-D00F3FDD860F}" dt="2026-07-01T09:20:38.296" v="109"/>
          <ac:spMkLst>
            <pc:docMk/>
            <pc:sldMk cId="0" sldId="258"/>
            <ac:spMk id="6" creationId="{00000000-0000-0000-0000-000000000000}"/>
          </ac:spMkLst>
        </pc:spChg>
        <pc:spChg chg="del">
          <ac:chgData name="Shadley Wentzel" userId="S::swentzel@csir.co.za::ecc5114b-b4b5-4e28-a1e8-a521b299b3ca" providerId="AD" clId="Web-{B49BE484-C2FB-F164-F1F2-D00F3FDD860F}" dt="2026-07-01T09:20:35.374" v="106"/>
          <ac:spMkLst>
            <pc:docMk/>
            <pc:sldMk cId="0" sldId="258"/>
            <ac:spMk id="7" creationId="{00000000-0000-0000-0000-000000000000}"/>
          </ac:spMkLst>
        </pc:spChg>
        <pc:spChg chg="del">
          <ac:chgData name="Shadley Wentzel" userId="S::swentzel@csir.co.za::ecc5114b-b4b5-4e28-a1e8-a521b299b3ca" providerId="AD" clId="Web-{B49BE484-C2FB-F164-F1F2-D00F3FDD860F}" dt="2026-07-01T09:19:43.999" v="76"/>
          <ac:spMkLst>
            <pc:docMk/>
            <pc:sldMk cId="0" sldId="258"/>
            <ac:spMk id="8" creationId="{00000000-0000-0000-0000-000000000000}"/>
          </ac:spMkLst>
        </pc:spChg>
        <pc:spChg chg="del">
          <ac:chgData name="Shadley Wentzel" userId="S::swentzel@csir.co.za::ecc5114b-b4b5-4e28-a1e8-a521b299b3ca" providerId="AD" clId="Web-{B49BE484-C2FB-F164-F1F2-D00F3FDD860F}" dt="2026-07-01T09:20:33.858" v="105"/>
          <ac:spMkLst>
            <pc:docMk/>
            <pc:sldMk cId="0" sldId="258"/>
            <ac:spMk id="9" creationId="{00000000-0000-0000-0000-000000000000}"/>
          </ac:spMkLst>
        </pc:spChg>
        <pc:spChg chg="del">
          <ac:chgData name="Shadley Wentzel" userId="S::swentzel@csir.co.za::ecc5114b-b4b5-4e28-a1e8-a521b299b3ca" providerId="AD" clId="Web-{B49BE484-C2FB-F164-F1F2-D00F3FDD860F}" dt="2026-07-01T09:20:32.296" v="104"/>
          <ac:spMkLst>
            <pc:docMk/>
            <pc:sldMk cId="0" sldId="258"/>
            <ac:spMk id="10" creationId="{00000000-0000-0000-0000-000000000000}"/>
          </ac:spMkLst>
        </pc:spChg>
        <pc:spChg chg="del">
          <ac:chgData name="Shadley Wentzel" userId="S::swentzel@csir.co.za::ecc5114b-b4b5-4e28-a1e8-a521b299b3ca" providerId="AD" clId="Web-{B49BE484-C2FB-F164-F1F2-D00F3FDD860F}" dt="2026-07-01T09:19:44.686" v="77"/>
          <ac:spMkLst>
            <pc:docMk/>
            <pc:sldMk cId="0" sldId="258"/>
            <ac:spMk id="11" creationId="{00000000-0000-0000-0000-000000000000}"/>
          </ac:spMkLst>
        </pc:spChg>
        <pc:spChg chg="del">
          <ac:chgData name="Shadley Wentzel" userId="S::swentzel@csir.co.za::ecc5114b-b4b5-4e28-a1e8-a521b299b3ca" providerId="AD" clId="Web-{B49BE484-C2FB-F164-F1F2-D00F3FDD860F}" dt="2026-07-01T09:20:31.702" v="103"/>
          <ac:spMkLst>
            <pc:docMk/>
            <pc:sldMk cId="0" sldId="258"/>
            <ac:spMk id="12" creationId="{00000000-0000-0000-0000-000000000000}"/>
          </ac:spMkLst>
        </pc:spChg>
        <pc:spChg chg="del">
          <ac:chgData name="Shadley Wentzel" userId="S::swentzel@csir.co.za::ecc5114b-b4b5-4e28-a1e8-a521b299b3ca" providerId="AD" clId="Web-{B49BE484-C2FB-F164-F1F2-D00F3FDD860F}" dt="2026-07-01T09:20:28.030" v="102"/>
          <ac:spMkLst>
            <pc:docMk/>
            <pc:sldMk cId="0" sldId="258"/>
            <ac:spMk id="13" creationId="{00000000-0000-0000-0000-000000000000}"/>
          </ac:spMkLst>
        </pc:spChg>
        <pc:spChg chg="del">
          <ac:chgData name="Shadley Wentzel" userId="S::swentzel@csir.co.za::ecc5114b-b4b5-4e28-a1e8-a521b299b3ca" providerId="AD" clId="Web-{B49BE484-C2FB-F164-F1F2-D00F3FDD860F}" dt="2026-07-01T09:19:45.358" v="78"/>
          <ac:spMkLst>
            <pc:docMk/>
            <pc:sldMk cId="0" sldId="258"/>
            <ac:spMk id="14" creationId="{00000000-0000-0000-0000-000000000000}"/>
          </ac:spMkLst>
        </pc:spChg>
        <pc:spChg chg="del mod">
          <ac:chgData name="Shadley Wentzel" userId="S::swentzel@csir.co.za::ecc5114b-b4b5-4e28-a1e8-a521b299b3ca" providerId="AD" clId="Web-{B49BE484-C2FB-F164-F1F2-D00F3FDD860F}" dt="2026-07-01T09:20:27.077" v="101"/>
          <ac:spMkLst>
            <pc:docMk/>
            <pc:sldMk cId="0" sldId="258"/>
            <ac:spMk id="15" creationId="{00000000-0000-0000-0000-000000000000}"/>
          </ac:spMkLst>
        </pc:spChg>
        <pc:spChg chg="del">
          <ac:chgData name="Shadley Wentzel" userId="S::swentzel@csir.co.za::ecc5114b-b4b5-4e28-a1e8-a521b299b3ca" providerId="AD" clId="Web-{B49BE484-C2FB-F164-F1F2-D00F3FDD860F}" dt="2026-07-01T09:22:18.374" v="146"/>
          <ac:spMkLst>
            <pc:docMk/>
            <pc:sldMk cId="0" sldId="258"/>
            <ac:spMk id="16" creationId="{00000000-0000-0000-0000-000000000000}"/>
          </ac:spMkLst>
        </pc:spChg>
        <pc:spChg chg="del">
          <ac:chgData name="Shadley Wentzel" userId="S::swentzel@csir.co.za::ecc5114b-b4b5-4e28-a1e8-a521b299b3ca" providerId="AD" clId="Web-{B49BE484-C2FB-F164-F1F2-D00F3FDD860F}" dt="2026-07-01T09:22:20.249" v="147"/>
          <ac:spMkLst>
            <pc:docMk/>
            <pc:sldMk cId="0" sldId="258"/>
            <ac:spMk id="17" creationId="{00000000-0000-0000-0000-000000000000}"/>
          </ac:spMkLst>
        </pc:spChg>
        <pc:spChg chg="del mod">
          <ac:chgData name="Shadley Wentzel" userId="S::swentzel@csir.co.za::ecc5114b-b4b5-4e28-a1e8-a521b299b3ca" providerId="AD" clId="Web-{B49BE484-C2FB-F164-F1F2-D00F3FDD860F}" dt="2026-07-01T09:22:23.265" v="150"/>
          <ac:spMkLst>
            <pc:docMk/>
            <pc:sldMk cId="0" sldId="258"/>
            <ac:spMk id="19" creationId="{00000000-0000-0000-0000-000000000000}"/>
          </ac:spMkLst>
        </pc:spChg>
        <pc:spChg chg="add del mod">
          <ac:chgData name="Shadley Wentzel" userId="S::swentzel@csir.co.za::ecc5114b-b4b5-4e28-a1e8-a521b299b3ca" providerId="AD" clId="Web-{B49BE484-C2FB-F164-F1F2-D00F3FDD860F}" dt="2026-07-01T09:21:45.687" v="134"/>
          <ac:spMkLst>
            <pc:docMk/>
            <pc:sldMk cId="0" sldId="258"/>
            <ac:spMk id="20" creationId="{F48C59DC-604F-9A0C-BCD5-F1F07712176A}"/>
          </ac:spMkLst>
        </pc:spChg>
        <pc:picChg chg="mod">
          <ac:chgData name="Shadley Wentzel" userId="S::swentzel@csir.co.za::ecc5114b-b4b5-4e28-a1e8-a521b299b3ca" providerId="AD" clId="Web-{B49BE484-C2FB-F164-F1F2-D00F3FDD860F}" dt="2026-07-01T09:20:04.327" v="88" actId="1076"/>
          <ac:picMkLst>
            <pc:docMk/>
            <pc:sldMk cId="0" sldId="258"/>
            <ac:picMk id="2" creationId="{00000000-0000-0000-0000-000000000000}"/>
          </ac:picMkLst>
        </pc:picChg>
      </pc:sldChg>
      <pc:sldChg chg="addSp delSp modSp del">
        <pc:chgData name="Shadley Wentzel" userId="S::swentzel@csir.co.za::ecc5114b-b4b5-4e28-a1e8-a521b299b3ca" providerId="AD" clId="Web-{B49BE484-C2FB-F164-F1F2-D00F3FDD860F}" dt="2026-07-01T09:26:33.923" v="225"/>
        <pc:sldMkLst>
          <pc:docMk/>
          <pc:sldMk cId="0" sldId="259"/>
        </pc:sldMkLst>
        <pc:spChg chg="mod">
          <ac:chgData name="Shadley Wentzel" userId="S::swentzel@csir.co.za::ecc5114b-b4b5-4e28-a1e8-a521b299b3ca" providerId="AD" clId="Web-{B49BE484-C2FB-F164-F1F2-D00F3FDD860F}" dt="2026-07-01T09:25:59.157" v="207" actId="20577"/>
          <ac:spMkLst>
            <pc:docMk/>
            <pc:sldMk cId="0" sldId="259"/>
            <ac:spMk id="3" creationId="{00000000-0000-0000-0000-000000000000}"/>
          </ac:spMkLst>
        </pc:spChg>
        <pc:spChg chg="del mod">
          <ac:chgData name="Shadley Wentzel" userId="S::swentzel@csir.co.za::ecc5114b-b4b5-4e28-a1e8-a521b299b3ca" providerId="AD" clId="Web-{B49BE484-C2FB-F164-F1F2-D00F3FDD860F}" dt="2026-07-01T09:26:03.922" v="210"/>
          <ac:spMkLst>
            <pc:docMk/>
            <pc:sldMk cId="0" sldId="259"/>
            <ac:spMk id="4" creationId="{00000000-0000-0000-0000-000000000000}"/>
          </ac:spMkLst>
        </pc:spChg>
        <pc:spChg chg="del">
          <ac:chgData name="Shadley Wentzel" userId="S::swentzel@csir.co.za::ecc5114b-b4b5-4e28-a1e8-a521b299b3ca" providerId="AD" clId="Web-{B49BE484-C2FB-F164-F1F2-D00F3FDD860F}" dt="2026-07-01T09:26:05.672" v="211"/>
          <ac:spMkLst>
            <pc:docMk/>
            <pc:sldMk cId="0" sldId="259"/>
            <ac:spMk id="5" creationId="{00000000-0000-0000-0000-000000000000}"/>
          </ac:spMkLst>
        </pc:spChg>
        <pc:spChg chg="del">
          <ac:chgData name="Shadley Wentzel" userId="S::swentzel@csir.co.za::ecc5114b-b4b5-4e28-a1e8-a521b299b3ca" providerId="AD" clId="Web-{B49BE484-C2FB-F164-F1F2-D00F3FDD860F}" dt="2026-07-01T09:26:16.798" v="219"/>
          <ac:spMkLst>
            <pc:docMk/>
            <pc:sldMk cId="0" sldId="259"/>
            <ac:spMk id="6" creationId="{00000000-0000-0000-0000-000000000000}"/>
          </ac:spMkLst>
        </pc:spChg>
        <pc:spChg chg="del">
          <ac:chgData name="Shadley Wentzel" userId="S::swentzel@csir.co.za::ecc5114b-b4b5-4e28-a1e8-a521b299b3ca" providerId="AD" clId="Web-{B49BE484-C2FB-F164-F1F2-D00F3FDD860F}" dt="2026-07-01T09:26:06.454" v="212"/>
          <ac:spMkLst>
            <pc:docMk/>
            <pc:sldMk cId="0" sldId="259"/>
            <ac:spMk id="9" creationId="{00000000-0000-0000-0000-000000000000}"/>
          </ac:spMkLst>
        </pc:spChg>
        <pc:spChg chg="mod">
          <ac:chgData name="Shadley Wentzel" userId="S::swentzel@csir.co.za::ecc5114b-b4b5-4e28-a1e8-a521b299b3ca" providerId="AD" clId="Web-{B49BE484-C2FB-F164-F1F2-D00F3FDD860F}" dt="2026-07-01T09:26:19.360" v="220" actId="20577"/>
          <ac:spMkLst>
            <pc:docMk/>
            <pc:sldMk cId="0" sldId="259"/>
            <ac:spMk id="10" creationId="{00000000-0000-0000-0000-000000000000}"/>
          </ac:spMkLst>
        </pc:spChg>
        <pc:spChg chg="del">
          <ac:chgData name="Shadley Wentzel" userId="S::swentzel@csir.co.za::ecc5114b-b4b5-4e28-a1e8-a521b299b3ca" providerId="AD" clId="Web-{B49BE484-C2FB-F164-F1F2-D00F3FDD860F}" dt="2026-07-01T09:26:10.126" v="217"/>
          <ac:spMkLst>
            <pc:docMk/>
            <pc:sldMk cId="0" sldId="259"/>
            <ac:spMk id="13" creationId="{00000000-0000-0000-0000-000000000000}"/>
          </ac:spMkLst>
        </pc:spChg>
        <pc:spChg chg="del mod">
          <ac:chgData name="Shadley Wentzel" userId="S::swentzel@csir.co.za::ecc5114b-b4b5-4e28-a1e8-a521b299b3ca" providerId="AD" clId="Web-{B49BE484-C2FB-F164-F1F2-D00F3FDD860F}" dt="2026-07-01T09:26:08.297" v="215"/>
          <ac:spMkLst>
            <pc:docMk/>
            <pc:sldMk cId="0" sldId="259"/>
            <ac:spMk id="14" creationId="{00000000-0000-0000-0000-000000000000}"/>
          </ac:spMkLst>
        </pc:spChg>
        <pc:spChg chg="del">
          <ac:chgData name="Shadley Wentzel" userId="S::swentzel@csir.co.za::ecc5114b-b4b5-4e28-a1e8-a521b299b3ca" providerId="AD" clId="Web-{B49BE484-C2FB-F164-F1F2-D00F3FDD860F}" dt="2026-07-01T09:26:08.813" v="216"/>
          <ac:spMkLst>
            <pc:docMk/>
            <pc:sldMk cId="0" sldId="259"/>
            <ac:spMk id="17" creationId="{00000000-0000-0000-0000-000000000000}"/>
          </ac:spMkLst>
        </pc:spChg>
        <pc:spChg chg="mod">
          <ac:chgData name="Shadley Wentzel" userId="S::swentzel@csir.co.za::ecc5114b-b4b5-4e28-a1e8-a521b299b3ca" providerId="AD" clId="Web-{B49BE484-C2FB-F164-F1F2-D00F3FDD860F}" dt="2026-07-01T09:26:24.548" v="222" actId="20577"/>
          <ac:spMkLst>
            <pc:docMk/>
            <pc:sldMk cId="0" sldId="259"/>
            <ac:spMk id="18" creationId="{00000000-0000-0000-0000-000000000000}"/>
          </ac:spMkLst>
        </pc:spChg>
        <pc:spChg chg="del">
          <ac:chgData name="Shadley Wentzel" userId="S::swentzel@csir.co.za::ecc5114b-b4b5-4e28-a1e8-a521b299b3ca" providerId="AD" clId="Web-{B49BE484-C2FB-F164-F1F2-D00F3FDD860F}" dt="2026-07-01T09:26:13.391" v="218"/>
          <ac:spMkLst>
            <pc:docMk/>
            <pc:sldMk cId="0" sldId="259"/>
            <ac:spMk id="19" creationId="{00000000-0000-0000-0000-000000000000}"/>
          </ac:spMkLst>
        </pc:spChg>
        <pc:picChg chg="add del">
          <ac:chgData name="Shadley Wentzel" userId="S::swentzel@csir.co.za::ecc5114b-b4b5-4e28-a1e8-a521b299b3ca" providerId="AD" clId="Web-{B49BE484-C2FB-F164-F1F2-D00F3FDD860F}" dt="2026-07-01T09:26:27.688" v="224"/>
          <ac:picMkLst>
            <pc:docMk/>
            <pc:sldMk cId="0" sldId="259"/>
            <ac:picMk id="2" creationId="{00000000-0000-0000-0000-000000000000}"/>
          </ac:picMkLst>
        </pc:picChg>
      </pc:sldChg>
      <pc:sldChg chg="delSp modSp">
        <pc:chgData name="Shadley Wentzel" userId="S::swentzel@csir.co.za::ecc5114b-b4b5-4e28-a1e8-a521b299b3ca" providerId="AD" clId="Web-{B49BE484-C2FB-F164-F1F2-D00F3FDD860F}" dt="2026-07-01T09:29:45.971" v="291"/>
        <pc:sldMkLst>
          <pc:docMk/>
          <pc:sldMk cId="0" sldId="260"/>
        </pc:sldMkLst>
        <pc:spChg chg="mod">
          <ac:chgData name="Shadley Wentzel" userId="S::swentzel@csir.co.za::ecc5114b-b4b5-4e28-a1e8-a521b299b3ca" providerId="AD" clId="Web-{B49BE484-C2FB-F164-F1F2-D00F3FDD860F}" dt="2026-07-01T09:29:44.627" v="290" actId="20577"/>
          <ac:spMkLst>
            <pc:docMk/>
            <pc:sldMk cId="0" sldId="260"/>
            <ac:spMk id="3" creationId="{00000000-0000-0000-0000-000000000000}"/>
          </ac:spMkLst>
        </pc:spChg>
        <pc:spChg chg="del">
          <ac:chgData name="Shadley Wentzel" userId="S::swentzel@csir.co.za::ecc5114b-b4b5-4e28-a1e8-a521b299b3ca" providerId="AD" clId="Web-{B49BE484-C2FB-F164-F1F2-D00F3FDD860F}" dt="2026-07-01T09:29:45.971" v="291"/>
          <ac:spMkLst>
            <pc:docMk/>
            <pc:sldMk cId="0" sldId="260"/>
            <ac:spMk id="4" creationId="{00000000-0000-0000-0000-000000000000}"/>
          </ac:spMkLst>
        </pc:spChg>
      </pc:sldChg>
      <pc:sldChg chg="addSp modSp add replId modNotes">
        <pc:chgData name="Shadley Wentzel" userId="S::swentzel@csir.co.za::ecc5114b-b4b5-4e28-a1e8-a521b299b3ca" providerId="AD" clId="Web-{B49BE484-C2FB-F164-F1F2-D00F3FDD860F}" dt="2026-07-01T09:41:48.368" v="484"/>
        <pc:sldMkLst>
          <pc:docMk/>
          <pc:sldMk cId="627362166" sldId="280"/>
        </pc:sldMkLst>
        <pc:spChg chg="mod">
          <ac:chgData name="Shadley Wentzel" userId="S::swentzel@csir.co.za::ecc5114b-b4b5-4e28-a1e8-a521b299b3ca" providerId="AD" clId="Web-{B49BE484-C2FB-F164-F1F2-D00F3FDD860F}" dt="2026-07-01T09:23:50.703" v="169" actId="1076"/>
          <ac:spMkLst>
            <pc:docMk/>
            <pc:sldMk cId="627362166" sldId="280"/>
            <ac:spMk id="3" creationId="{1E02EF5D-56BE-CFA0-A434-92C4DCB48FB0}"/>
          </ac:spMkLst>
        </pc:spChg>
        <pc:spChg chg="mod">
          <ac:chgData name="Shadley Wentzel" userId="S::swentzel@csir.co.za::ecc5114b-b4b5-4e28-a1e8-a521b299b3ca" providerId="AD" clId="Web-{B49BE484-C2FB-F164-F1F2-D00F3FDD860F}" dt="2026-07-01T09:25:34.313" v="188" actId="1076"/>
          <ac:spMkLst>
            <pc:docMk/>
            <pc:sldMk cId="627362166" sldId="280"/>
            <ac:spMk id="4" creationId="{B4DEF319-81FF-5EA2-712D-1921C729DD5D}"/>
          </ac:spMkLst>
        </pc:spChg>
        <pc:spChg chg="add mod">
          <ac:chgData name="Shadley Wentzel" userId="S::swentzel@csir.co.za::ecc5114b-b4b5-4e28-a1e8-a521b299b3ca" providerId="AD" clId="Web-{B49BE484-C2FB-F164-F1F2-D00F3FDD860F}" dt="2026-07-01T09:25:10.860" v="186"/>
          <ac:spMkLst>
            <pc:docMk/>
            <pc:sldMk cId="627362166" sldId="280"/>
            <ac:spMk id="6" creationId="{0AEB531F-81F3-18BF-F128-E6623C9A40C6}"/>
          </ac:spMkLst>
        </pc:spChg>
        <pc:picChg chg="mod">
          <ac:chgData name="Shadley Wentzel" userId="S::swentzel@csir.co.za::ecc5114b-b4b5-4e28-a1e8-a521b299b3ca" providerId="AD" clId="Web-{B49BE484-C2FB-F164-F1F2-D00F3FDD860F}" dt="2026-07-01T09:24:58.188" v="185" actId="1076"/>
          <ac:picMkLst>
            <pc:docMk/>
            <pc:sldMk cId="627362166" sldId="280"/>
            <ac:picMk id="2" creationId="{A2380F59-FD29-A3A3-682C-42D8ABAB4B69}"/>
          </ac:picMkLst>
        </pc:picChg>
        <pc:picChg chg="add mod">
          <ac:chgData name="Shadley Wentzel" userId="S::swentzel@csir.co.za::ecc5114b-b4b5-4e28-a1e8-a521b299b3ca" providerId="AD" clId="Web-{B49BE484-C2FB-F164-F1F2-D00F3FDD860F}" dt="2026-07-01T09:24:32.266" v="180" actId="14100"/>
          <ac:picMkLst>
            <pc:docMk/>
            <pc:sldMk cId="627362166" sldId="280"/>
            <ac:picMk id="5" creationId="{BC2D7D7A-3981-13B8-DDB8-271CEBE68B66}"/>
          </ac:picMkLst>
        </pc:picChg>
      </pc:sldChg>
      <pc:sldChg chg="new del">
        <pc:chgData name="Shadley Wentzel" userId="S::swentzel@csir.co.za::ecc5114b-b4b5-4e28-a1e8-a521b299b3ca" providerId="AD" clId="Web-{B49BE484-C2FB-F164-F1F2-D00F3FDD860F}" dt="2026-07-01T09:19:55.905" v="82"/>
        <pc:sldMkLst>
          <pc:docMk/>
          <pc:sldMk cId="2223113726" sldId="280"/>
        </pc:sldMkLst>
      </pc:sldChg>
      <pc:sldChg chg="addSp delSp modSp add replId modNotes">
        <pc:chgData name="Shadley Wentzel" userId="S::swentzel@csir.co.za::ecc5114b-b4b5-4e28-a1e8-a521b299b3ca" providerId="AD" clId="Web-{B49BE484-C2FB-F164-F1F2-D00F3FDD860F}" dt="2026-07-01T09:41:55.868" v="485"/>
        <pc:sldMkLst>
          <pc:docMk/>
          <pc:sldMk cId="799844128" sldId="281"/>
        </pc:sldMkLst>
        <pc:spChg chg="mod">
          <ac:chgData name="Shadley Wentzel" userId="S::swentzel@csir.co.za::ecc5114b-b4b5-4e28-a1e8-a521b299b3ca" providerId="AD" clId="Web-{B49BE484-C2FB-F164-F1F2-D00F3FDD860F}" dt="2026-07-01T09:26:41.032" v="229" actId="20577"/>
          <ac:spMkLst>
            <pc:docMk/>
            <pc:sldMk cId="799844128" sldId="281"/>
            <ac:spMk id="3" creationId="{170B310D-9EE5-602C-293E-030EEC46A8BC}"/>
          </ac:spMkLst>
        </pc:spChg>
        <pc:spChg chg="del">
          <ac:chgData name="Shadley Wentzel" userId="S::swentzel@csir.co.za::ecc5114b-b4b5-4e28-a1e8-a521b299b3ca" providerId="AD" clId="Web-{B49BE484-C2FB-F164-F1F2-D00F3FDD860F}" dt="2026-07-01T09:27:03.063" v="231"/>
          <ac:spMkLst>
            <pc:docMk/>
            <pc:sldMk cId="799844128" sldId="281"/>
            <ac:spMk id="4" creationId="{20FF190F-23BC-EC0B-1FF5-9C1B20F85542}"/>
          </ac:spMkLst>
        </pc:spChg>
        <pc:spChg chg="del">
          <ac:chgData name="Shadley Wentzel" userId="S::swentzel@csir.co.za::ecc5114b-b4b5-4e28-a1e8-a521b299b3ca" providerId="AD" clId="Web-{B49BE484-C2FB-F164-F1F2-D00F3FDD860F}" dt="2026-07-01T09:27:05.657" v="232"/>
          <ac:spMkLst>
            <pc:docMk/>
            <pc:sldMk cId="799844128" sldId="281"/>
            <ac:spMk id="6" creationId="{EC326EB8-63C9-BC76-54E3-D1B9ECB930AF}"/>
          </ac:spMkLst>
        </pc:spChg>
        <pc:spChg chg="add mod">
          <ac:chgData name="Shadley Wentzel" userId="S::swentzel@csir.co.za::ecc5114b-b4b5-4e28-a1e8-a521b299b3ca" providerId="AD" clId="Web-{B49BE484-C2FB-F164-F1F2-D00F3FDD860F}" dt="2026-07-01T09:27:46.110" v="254" actId="14100"/>
          <ac:spMkLst>
            <pc:docMk/>
            <pc:sldMk cId="799844128" sldId="281"/>
            <ac:spMk id="7" creationId="{0A18F333-C9AF-DFEE-2103-C9CE72E736CA}"/>
          </ac:spMkLst>
        </pc:spChg>
        <pc:spChg chg="add del mod">
          <ac:chgData name="Shadley Wentzel" userId="S::swentzel@csir.co.za::ecc5114b-b4b5-4e28-a1e8-a521b299b3ca" providerId="AD" clId="Web-{B49BE484-C2FB-F164-F1F2-D00F3FDD860F}" dt="2026-07-01T09:28:11.110" v="260"/>
          <ac:spMkLst>
            <pc:docMk/>
            <pc:sldMk cId="799844128" sldId="281"/>
            <ac:spMk id="8" creationId="{8129C775-3F04-559A-0532-9CC037004520}"/>
          </ac:spMkLst>
        </pc:spChg>
        <pc:spChg chg="add mod">
          <ac:chgData name="Shadley Wentzel" userId="S::swentzel@csir.co.za::ecc5114b-b4b5-4e28-a1e8-a521b299b3ca" providerId="AD" clId="Web-{B49BE484-C2FB-F164-F1F2-D00F3FDD860F}" dt="2026-07-01T09:28:38.517" v="267" actId="14100"/>
          <ac:spMkLst>
            <pc:docMk/>
            <pc:sldMk cId="799844128" sldId="281"/>
            <ac:spMk id="9" creationId="{20A577F1-0438-A7C2-A6D0-8D7F62BF6031}"/>
          </ac:spMkLst>
        </pc:spChg>
        <pc:picChg chg="mod">
          <ac:chgData name="Shadley Wentzel" userId="S::swentzel@csir.co.za::ecc5114b-b4b5-4e28-a1e8-a521b299b3ca" providerId="AD" clId="Web-{B49BE484-C2FB-F164-F1F2-D00F3FDD860F}" dt="2026-07-01T09:28:07.657" v="258" actId="1076"/>
          <ac:picMkLst>
            <pc:docMk/>
            <pc:sldMk cId="799844128" sldId="281"/>
            <ac:picMk id="2" creationId="{B24908BC-FEBD-34E5-3598-ADAD412010A4}"/>
          </ac:picMkLst>
        </pc:picChg>
        <pc:picChg chg="del">
          <ac:chgData name="Shadley Wentzel" userId="S::swentzel@csir.co.za::ecc5114b-b4b5-4e28-a1e8-a521b299b3ca" providerId="AD" clId="Web-{B49BE484-C2FB-F164-F1F2-D00F3FDD860F}" dt="2026-07-01T09:27:01.298" v="230"/>
          <ac:picMkLst>
            <pc:docMk/>
            <pc:sldMk cId="799844128" sldId="281"/>
            <ac:picMk id="5" creationId="{75941D43-F612-2403-0655-566A5CAC2304}"/>
          </ac:picMkLst>
        </pc:picChg>
        <pc:picChg chg="add mod">
          <ac:chgData name="Shadley Wentzel" userId="S::swentzel@csir.co.za::ecc5114b-b4b5-4e28-a1e8-a521b299b3ca" providerId="AD" clId="Web-{B49BE484-C2FB-F164-F1F2-D00F3FDD860F}" dt="2026-07-01T09:28:58.236" v="271" actId="1076"/>
          <ac:picMkLst>
            <pc:docMk/>
            <pc:sldMk cId="799844128" sldId="281"/>
            <ac:picMk id="10" creationId="{BC258AF2-2C4E-3360-8463-1F505CAEF2C3}"/>
          </ac:picMkLst>
        </pc:picChg>
      </pc:sldChg>
      <pc:sldChg chg="addSp delSp modSp add replId modNotes">
        <pc:chgData name="Shadley Wentzel" userId="S::swentzel@csir.co.za::ecc5114b-b4b5-4e28-a1e8-a521b299b3ca" providerId="AD" clId="Web-{B49BE484-C2FB-F164-F1F2-D00F3FDD860F}" dt="2026-07-01T09:45:29.713" v="556" actId="1076"/>
        <pc:sldMkLst>
          <pc:docMk/>
          <pc:sldMk cId="1804124758" sldId="282"/>
        </pc:sldMkLst>
        <pc:spChg chg="mod">
          <ac:chgData name="Shadley Wentzel" userId="S::swentzel@csir.co.za::ecc5114b-b4b5-4e28-a1e8-a521b299b3ca" providerId="AD" clId="Web-{B49BE484-C2FB-F164-F1F2-D00F3FDD860F}" dt="2026-07-01T09:31:17.926" v="325" actId="20577"/>
          <ac:spMkLst>
            <pc:docMk/>
            <pc:sldMk cId="1804124758" sldId="282"/>
            <ac:spMk id="3" creationId="{A36284DE-7FAD-BCBB-9832-508AACBAECEE}"/>
          </ac:spMkLst>
        </pc:spChg>
        <pc:spChg chg="mod">
          <ac:chgData name="Shadley Wentzel" userId="S::swentzel@csir.co.za::ecc5114b-b4b5-4e28-a1e8-a521b299b3ca" providerId="AD" clId="Web-{B49BE484-C2FB-F164-F1F2-D00F3FDD860F}" dt="2026-07-01T09:30:41.363" v="317" actId="20577"/>
          <ac:spMkLst>
            <pc:docMk/>
            <pc:sldMk cId="1804124758" sldId="282"/>
            <ac:spMk id="7" creationId="{4DD5DE4A-759F-0719-5D16-58F6A0CA8795}"/>
          </ac:spMkLst>
        </pc:spChg>
        <pc:spChg chg="del mod">
          <ac:chgData name="Shadley Wentzel" userId="S::swentzel@csir.co.za::ecc5114b-b4b5-4e28-a1e8-a521b299b3ca" providerId="AD" clId="Web-{B49BE484-C2FB-F164-F1F2-D00F3FDD860F}" dt="2026-07-01T09:30:12.956" v="300"/>
          <ac:spMkLst>
            <pc:docMk/>
            <pc:sldMk cId="1804124758" sldId="282"/>
            <ac:spMk id="9" creationId="{4A9ECA1C-F3AA-5735-A989-D146CF6B701C}"/>
          </ac:spMkLst>
        </pc:spChg>
        <pc:picChg chg="add mod">
          <ac:chgData name="Shadley Wentzel" userId="S::swentzel@csir.co.za::ecc5114b-b4b5-4e28-a1e8-a521b299b3ca" providerId="AD" clId="Web-{B49BE484-C2FB-F164-F1F2-D00F3FDD860F}" dt="2026-07-01T09:45:29.713" v="556" actId="1076"/>
          <ac:picMkLst>
            <pc:docMk/>
            <pc:sldMk cId="1804124758" sldId="282"/>
            <ac:picMk id="4" creationId="{0B7866AB-CD81-231C-642B-FE930946534A}"/>
          </ac:picMkLst>
        </pc:picChg>
        <pc:picChg chg="del">
          <ac:chgData name="Shadley Wentzel" userId="S::swentzel@csir.co.za::ecc5114b-b4b5-4e28-a1e8-a521b299b3ca" providerId="AD" clId="Web-{B49BE484-C2FB-F164-F1F2-D00F3FDD860F}" dt="2026-07-01T09:30:07.675" v="296"/>
          <ac:picMkLst>
            <pc:docMk/>
            <pc:sldMk cId="1804124758" sldId="282"/>
            <ac:picMk id="10" creationId="{D4812FF2-FBED-BB61-824C-986531A8E71C}"/>
          </ac:picMkLst>
        </pc:picChg>
      </pc:sldChg>
      <pc:sldChg chg="new del">
        <pc:chgData name="Shadley Wentzel" userId="S::swentzel@csir.co.za::ecc5114b-b4b5-4e28-a1e8-a521b299b3ca" providerId="AD" clId="Web-{B49BE484-C2FB-F164-F1F2-D00F3FDD860F}" dt="2026-07-01T09:29:56.940" v="293"/>
        <pc:sldMkLst>
          <pc:docMk/>
          <pc:sldMk cId="2105971683" sldId="282"/>
        </pc:sldMkLst>
      </pc:sldChg>
      <pc:sldChg chg="addSp delSp modSp add replId modNotes">
        <pc:chgData name="Shadley Wentzel" userId="S::swentzel@csir.co.za::ecc5114b-b4b5-4e28-a1e8-a521b299b3ca" providerId="AD" clId="Web-{B49BE484-C2FB-F164-F1F2-D00F3FDD860F}" dt="2026-07-01T09:42:11.009" v="487"/>
        <pc:sldMkLst>
          <pc:docMk/>
          <pc:sldMk cId="2437369042" sldId="283"/>
        </pc:sldMkLst>
        <pc:spChg chg="mod">
          <ac:chgData name="Shadley Wentzel" userId="S::swentzel@csir.co.za::ecc5114b-b4b5-4e28-a1e8-a521b299b3ca" providerId="AD" clId="Web-{B49BE484-C2FB-F164-F1F2-D00F3FDD860F}" dt="2026-07-01T09:31:31.660" v="329" actId="20577"/>
          <ac:spMkLst>
            <pc:docMk/>
            <pc:sldMk cId="2437369042" sldId="283"/>
            <ac:spMk id="3" creationId="{32CCAD7C-944F-7695-A10E-7A4BC60826B2}"/>
          </ac:spMkLst>
        </pc:spChg>
        <pc:spChg chg="add mod">
          <ac:chgData name="Shadley Wentzel" userId="S::swentzel@csir.co.za::ecc5114b-b4b5-4e28-a1e8-a521b299b3ca" providerId="AD" clId="Web-{B49BE484-C2FB-F164-F1F2-D00F3FDD860F}" dt="2026-07-01T09:39:10.555" v="441" actId="20577"/>
          <ac:spMkLst>
            <pc:docMk/>
            <pc:sldMk cId="2437369042" sldId="283"/>
            <ac:spMk id="10" creationId="{B40F7DD2-8AE4-D92F-B8EB-B8CCE2D609BD}"/>
          </ac:spMkLst>
        </pc:spChg>
        <pc:picChg chg="mod">
          <ac:chgData name="Shadley Wentzel" userId="S::swentzel@csir.co.za::ecc5114b-b4b5-4e28-a1e8-a521b299b3ca" providerId="AD" clId="Web-{B49BE484-C2FB-F164-F1F2-D00F3FDD860F}" dt="2026-07-01T09:37:05.257" v="349" actId="1076"/>
          <ac:picMkLst>
            <pc:docMk/>
            <pc:sldMk cId="2437369042" sldId="283"/>
            <ac:picMk id="2" creationId="{F60EEDC8-93CA-2A67-37DF-1F285EA06819}"/>
          </ac:picMkLst>
        </pc:picChg>
        <pc:picChg chg="del">
          <ac:chgData name="Shadley Wentzel" userId="S::swentzel@csir.co.za::ecc5114b-b4b5-4e28-a1e8-a521b299b3ca" providerId="AD" clId="Web-{B49BE484-C2FB-F164-F1F2-D00F3FDD860F}" dt="2026-07-01T09:31:33.520" v="330"/>
          <ac:picMkLst>
            <pc:docMk/>
            <pc:sldMk cId="2437369042" sldId="283"/>
            <ac:picMk id="4" creationId="{16FEE6B2-D6E2-4804-8225-49B852457284}"/>
          </ac:picMkLst>
        </pc:picChg>
        <pc:picChg chg="add del mod">
          <ac:chgData name="Shadley Wentzel" userId="S::swentzel@csir.co.za::ecc5114b-b4b5-4e28-a1e8-a521b299b3ca" providerId="AD" clId="Web-{B49BE484-C2FB-F164-F1F2-D00F3FDD860F}" dt="2026-07-01T09:32:27.755" v="333"/>
          <ac:picMkLst>
            <pc:docMk/>
            <pc:sldMk cId="2437369042" sldId="283"/>
            <ac:picMk id="5" creationId="{7E526B99-A068-B561-5EDA-990D178D729A}"/>
          </ac:picMkLst>
        </pc:picChg>
        <pc:picChg chg="add del mod">
          <ac:chgData name="Shadley Wentzel" userId="S::swentzel@csir.co.za::ecc5114b-b4b5-4e28-a1e8-a521b299b3ca" providerId="AD" clId="Web-{B49BE484-C2FB-F164-F1F2-D00F3FDD860F}" dt="2026-07-01T09:34:03.381" v="340"/>
          <ac:picMkLst>
            <pc:docMk/>
            <pc:sldMk cId="2437369042" sldId="283"/>
            <ac:picMk id="6" creationId="{BBDADBAF-C430-042B-BF36-F39FA0A452CE}"/>
          </ac:picMkLst>
        </pc:picChg>
        <pc:picChg chg="add mod">
          <ac:chgData name="Shadley Wentzel" userId="S::swentzel@csir.co.za::ecc5114b-b4b5-4e28-a1e8-a521b299b3ca" providerId="AD" clId="Web-{B49BE484-C2FB-F164-F1F2-D00F3FDD860F}" dt="2026-07-01T09:37:37.945" v="353" actId="1076"/>
          <ac:picMkLst>
            <pc:docMk/>
            <pc:sldMk cId="2437369042" sldId="283"/>
            <ac:picMk id="8" creationId="{4A597E25-FDF9-9CE8-A7CC-D42C2433F711}"/>
          </ac:picMkLst>
        </pc:picChg>
      </pc:sldChg>
      <pc:sldChg chg="addSp delSp modSp add replId modNotes">
        <pc:chgData name="Shadley Wentzel" userId="S::swentzel@csir.co.za::ecc5114b-b4b5-4e28-a1e8-a521b299b3ca" providerId="AD" clId="Web-{B49BE484-C2FB-F164-F1F2-D00F3FDD860F}" dt="2026-07-01T09:45:12.197" v="553" actId="1076"/>
        <pc:sldMkLst>
          <pc:docMk/>
          <pc:sldMk cId="3577951011" sldId="284"/>
        </pc:sldMkLst>
        <pc:spChg chg="mod">
          <ac:chgData name="Shadley Wentzel" userId="S::swentzel@csir.co.za::ecc5114b-b4b5-4e28-a1e8-a521b299b3ca" providerId="AD" clId="Web-{B49BE484-C2FB-F164-F1F2-D00F3FDD860F}" dt="2026-07-01T09:39:42.742" v="456" actId="20577"/>
          <ac:spMkLst>
            <pc:docMk/>
            <pc:sldMk cId="3577951011" sldId="284"/>
            <ac:spMk id="3" creationId="{2A06AB76-0ECA-2179-ABF6-54AAA73951F0}"/>
          </ac:spMkLst>
        </pc:spChg>
        <pc:spChg chg="mod">
          <ac:chgData name="Shadley Wentzel" userId="S::swentzel@csir.co.za::ecc5114b-b4b5-4e28-a1e8-a521b299b3ca" providerId="AD" clId="Web-{B49BE484-C2FB-F164-F1F2-D00F3FDD860F}" dt="2026-07-01T09:39:56.477" v="475" actId="20577"/>
          <ac:spMkLst>
            <pc:docMk/>
            <pc:sldMk cId="3577951011" sldId="284"/>
            <ac:spMk id="7" creationId="{CE8093C4-1991-81ED-085C-F654457A0EB4}"/>
          </ac:spMkLst>
        </pc:spChg>
        <pc:spChg chg="del mod">
          <ac:chgData name="Shadley Wentzel" userId="S::swentzel@csir.co.za::ecc5114b-b4b5-4e28-a1e8-a521b299b3ca" providerId="AD" clId="Web-{B49BE484-C2FB-F164-F1F2-D00F3FDD860F}" dt="2026-07-01T09:41:04.852" v="479"/>
          <ac:spMkLst>
            <pc:docMk/>
            <pc:sldMk cId="3577951011" sldId="284"/>
            <ac:spMk id="10" creationId="{F7A13D6C-C6B2-14F8-D5A7-B61D6395CCD1}"/>
          </ac:spMkLst>
        </pc:spChg>
        <pc:picChg chg="add del mod">
          <ac:chgData name="Shadley Wentzel" userId="S::swentzel@csir.co.za::ecc5114b-b4b5-4e28-a1e8-a521b299b3ca" providerId="AD" clId="Web-{B49BE484-C2FB-F164-F1F2-D00F3FDD860F}" dt="2026-07-01T09:45:12.197" v="553" actId="1076"/>
          <ac:picMkLst>
            <pc:docMk/>
            <pc:sldMk cId="3577951011" sldId="284"/>
            <ac:picMk id="4" creationId="{70A5B692-5F76-0B4A-1AEF-250566D78A3E}"/>
          </ac:picMkLst>
        </pc:picChg>
        <pc:picChg chg="del">
          <ac:chgData name="Shadley Wentzel" userId="S::swentzel@csir.co.za::ecc5114b-b4b5-4e28-a1e8-a521b299b3ca" providerId="AD" clId="Web-{B49BE484-C2FB-F164-F1F2-D00F3FDD860F}" dt="2026-07-01T09:41:03.852" v="478"/>
          <ac:picMkLst>
            <pc:docMk/>
            <pc:sldMk cId="3577951011" sldId="284"/>
            <ac:picMk id="8" creationId="{4742C8C1-4DAD-8A07-0EC3-AD5F01D70C7A}"/>
          </ac:picMkLst>
        </pc:picChg>
      </pc:sldChg>
      <pc:sldChg chg="new del">
        <pc:chgData name="Shadley Wentzel" userId="S::swentzel@csir.co.za::ecc5114b-b4b5-4e28-a1e8-a521b299b3ca" providerId="AD" clId="Web-{B49BE484-C2FB-F164-F1F2-D00F3FDD860F}" dt="2026-07-01T09:42:33.978" v="491"/>
        <pc:sldMkLst>
          <pc:docMk/>
          <pc:sldMk cId="2714535519" sldId="285"/>
        </pc:sldMkLst>
      </pc:sldChg>
      <pc:sldChg chg="addSp modSp add replId modNotes">
        <pc:chgData name="Shadley Wentzel" userId="S::swentzel@csir.co.za::ecc5114b-b4b5-4e28-a1e8-a521b299b3ca" providerId="AD" clId="Web-{B49BE484-C2FB-F164-F1F2-D00F3FDD860F}" dt="2026-07-01T09:43:58.400" v="540" actId="1076"/>
        <pc:sldMkLst>
          <pc:docMk/>
          <pc:sldMk cId="3924864053" sldId="285"/>
        </pc:sldMkLst>
        <pc:spChg chg="mod">
          <ac:chgData name="Shadley Wentzel" userId="S::swentzel@csir.co.za::ecc5114b-b4b5-4e28-a1e8-a521b299b3ca" providerId="AD" clId="Web-{B49BE484-C2FB-F164-F1F2-D00F3FDD860F}" dt="2026-07-01T09:42:58.603" v="505" actId="20577"/>
          <ac:spMkLst>
            <pc:docMk/>
            <pc:sldMk cId="3924864053" sldId="285"/>
            <ac:spMk id="3" creationId="{394F1773-82D4-F2E8-9EA9-D0E31DBC2C5D}"/>
          </ac:spMkLst>
        </pc:spChg>
        <pc:spChg chg="mod">
          <ac:chgData name="Shadley Wentzel" userId="S::swentzel@csir.co.za::ecc5114b-b4b5-4e28-a1e8-a521b299b3ca" providerId="AD" clId="Web-{B49BE484-C2FB-F164-F1F2-D00F3FDD860F}" dt="2026-07-01T09:43:29.947" v="537" actId="20577"/>
          <ac:spMkLst>
            <pc:docMk/>
            <pc:sldMk cId="3924864053" sldId="285"/>
            <ac:spMk id="7" creationId="{E509DFC4-AEAB-7E3C-1AFA-50D06A8338D0}"/>
          </ac:spMkLst>
        </pc:spChg>
        <pc:picChg chg="add mod">
          <ac:chgData name="Shadley Wentzel" userId="S::swentzel@csir.co.za::ecc5114b-b4b5-4e28-a1e8-a521b299b3ca" providerId="AD" clId="Web-{B49BE484-C2FB-F164-F1F2-D00F3FDD860F}" dt="2026-07-01T09:43:58.400" v="540" actId="1076"/>
          <ac:picMkLst>
            <pc:docMk/>
            <pc:sldMk cId="3924864053" sldId="285"/>
            <ac:picMk id="4" creationId="{088F2C50-273C-A48B-79F2-A62CF04FB97C}"/>
          </ac:picMkLst>
        </pc:picChg>
      </pc:sldChg>
      <pc:sldChg chg="addSp delSp modSp add replId modNotes">
        <pc:chgData name="Shadley Wentzel" userId="S::swentzel@csir.co.za::ecc5114b-b4b5-4e28-a1e8-a521b299b3ca" providerId="AD" clId="Web-{B49BE484-C2FB-F164-F1F2-D00F3FDD860F}" dt="2026-07-01T09:47:13.261" v="592" actId="20577"/>
        <pc:sldMkLst>
          <pc:docMk/>
          <pc:sldMk cId="845248734" sldId="286"/>
        </pc:sldMkLst>
        <pc:spChg chg="mod">
          <ac:chgData name="Shadley Wentzel" userId="S::swentzel@csir.co.za::ecc5114b-b4b5-4e28-a1e8-a521b299b3ca" providerId="AD" clId="Web-{B49BE484-C2FB-F164-F1F2-D00F3FDD860F}" dt="2026-07-01T09:46:27.401" v="571" actId="20577"/>
          <ac:spMkLst>
            <pc:docMk/>
            <pc:sldMk cId="845248734" sldId="286"/>
            <ac:spMk id="3" creationId="{1F52934B-A8F1-0EF1-B1FF-BEAD780C1213}"/>
          </ac:spMkLst>
        </pc:spChg>
        <pc:spChg chg="add mod">
          <ac:chgData name="Shadley Wentzel" userId="S::swentzel@csir.co.za::ecc5114b-b4b5-4e28-a1e8-a521b299b3ca" providerId="AD" clId="Web-{B49BE484-C2FB-F164-F1F2-D00F3FDD860F}" dt="2026-07-01T09:47:13.261" v="592" actId="20577"/>
          <ac:spMkLst>
            <pc:docMk/>
            <pc:sldMk cId="845248734" sldId="286"/>
            <ac:spMk id="5" creationId="{740E58F0-3F52-46A4-AACE-E0191DDE5104}"/>
          </ac:spMkLst>
        </pc:spChg>
        <pc:spChg chg="mod">
          <ac:chgData name="Shadley Wentzel" userId="S::swentzel@csir.co.za::ecc5114b-b4b5-4e28-a1e8-a521b299b3ca" providerId="AD" clId="Web-{B49BE484-C2FB-F164-F1F2-D00F3FDD860F}" dt="2026-07-01T09:46:43.933" v="587" actId="20577"/>
          <ac:spMkLst>
            <pc:docMk/>
            <pc:sldMk cId="845248734" sldId="286"/>
            <ac:spMk id="7" creationId="{3AB44C76-13AA-9887-0FC8-5FCEFE9D9992}"/>
          </ac:spMkLst>
        </pc:spChg>
        <pc:picChg chg="del">
          <ac:chgData name="Shadley Wentzel" userId="S::swentzel@csir.co.za::ecc5114b-b4b5-4e28-a1e8-a521b299b3ca" providerId="AD" clId="Web-{B49BE484-C2FB-F164-F1F2-D00F3FDD860F}" dt="2026-07-01T09:45:47.791" v="558"/>
          <ac:picMkLst>
            <pc:docMk/>
            <pc:sldMk cId="845248734" sldId="286"/>
            <ac:picMk id="4" creationId="{0F26ACBA-29E3-EDCC-617C-451EB0168E6F}"/>
          </ac:picMkLst>
        </pc:picChg>
      </pc:sldChg>
    </pc:docChg>
  </pc:docChgLst>
  <pc:docChgLst>
    <pc:chgData name="Shadley Wentzel" userId="S::swentzel@csir.co.za::ecc5114b-b4b5-4e28-a1e8-a521b299b3ca" providerId="AD" clId="Web-{6A078FE9-B294-3372-B908-CF4CC3C85CC6}"/>
    <pc:docChg chg="modSld">
      <pc:chgData name="Shadley Wentzel" userId="S::swentzel@csir.co.za::ecc5114b-b4b5-4e28-a1e8-a521b299b3ca" providerId="AD" clId="Web-{6A078FE9-B294-3372-B908-CF4CC3C85CC6}" dt="2026-07-01T19:42:27.033" v="103" actId="20577"/>
      <pc:docMkLst>
        <pc:docMk/>
      </pc:docMkLst>
      <pc:sldChg chg="addSp delSp modSp">
        <pc:chgData name="Shadley Wentzel" userId="S::swentzel@csir.co.za::ecc5114b-b4b5-4e28-a1e8-a521b299b3ca" providerId="AD" clId="Web-{6A078FE9-B294-3372-B908-CF4CC3C85CC6}" dt="2026-07-01T19:40:29.893" v="76" actId="14100"/>
        <pc:sldMkLst>
          <pc:docMk/>
          <pc:sldMk cId="0" sldId="258"/>
        </pc:sldMkLst>
        <pc:spChg chg="add del mod">
          <ac:chgData name="Shadley Wentzel" userId="S::swentzel@csir.co.za::ecc5114b-b4b5-4e28-a1e8-a521b299b3ca" providerId="AD" clId="Web-{6A078FE9-B294-3372-B908-CF4CC3C85CC6}" dt="2026-07-01T19:39:32.407" v="69" actId="20577"/>
          <ac:spMkLst>
            <pc:docMk/>
            <pc:sldMk cId="0" sldId="258"/>
            <ac:spMk id="4" creationId="{00000000-0000-0000-0000-000000000000}"/>
          </ac:spMkLst>
        </pc:spChg>
        <pc:spChg chg="add mod ord modVis">
          <ac:chgData name="Shadley Wentzel" userId="S::swentzel@csir.co.za::ecc5114b-b4b5-4e28-a1e8-a521b299b3ca" providerId="AD" clId="Web-{6A078FE9-B294-3372-B908-CF4CC3C85CC6}" dt="2026-07-01T19:38:10.782" v="52" actId="14100"/>
          <ac:spMkLst>
            <pc:docMk/>
            <pc:sldMk cId="0" sldId="258"/>
            <ac:spMk id="6" creationId="{61DC1399-C7B7-5AEE-7651-8B3B5F57D631}"/>
          </ac:spMkLst>
        </pc:spChg>
        <pc:spChg chg="add mod ord modVis">
          <ac:chgData name="Shadley Wentzel" userId="S::swentzel@csir.co.za::ecc5114b-b4b5-4e28-a1e8-a521b299b3ca" providerId="AD" clId="Web-{6A078FE9-B294-3372-B908-CF4CC3C85CC6}" dt="2026-07-01T19:37:59.423" v="50"/>
          <ac:spMkLst>
            <pc:docMk/>
            <pc:sldMk cId="0" sldId="258"/>
            <ac:spMk id="8" creationId="{18A0D2A1-D0DD-BFA2-BF14-AD93507E72E1}"/>
          </ac:spMkLst>
        </pc:spChg>
        <pc:spChg chg="add mod">
          <ac:chgData name="Shadley Wentzel" userId="S::swentzel@csir.co.za::ecc5114b-b4b5-4e28-a1e8-a521b299b3ca" providerId="AD" clId="Web-{6A078FE9-B294-3372-B908-CF4CC3C85CC6}" dt="2026-07-01T19:40:29.893" v="76" actId="14100"/>
          <ac:spMkLst>
            <pc:docMk/>
            <pc:sldMk cId="0" sldId="258"/>
            <ac:spMk id="9" creationId="{B8D3278B-DB5D-A762-BF49-053391AB4E67}"/>
          </ac:spMkLst>
        </pc:spChg>
        <pc:spChg chg="add del mod modVis">
          <ac:chgData name="Shadley Wentzel" userId="S::swentzel@csir.co.za::ecc5114b-b4b5-4e28-a1e8-a521b299b3ca" providerId="AD" clId="Web-{6A078FE9-B294-3372-B908-CF4CC3C85CC6}" dt="2026-07-01T19:38:49.235" v="65"/>
          <ac:spMkLst>
            <pc:docMk/>
            <pc:sldMk cId="0" sldId="258"/>
            <ac:spMk id="18" creationId="{00000000-0000-0000-0000-000000000000}"/>
          </ac:spMkLst>
        </pc:spChg>
        <pc:picChg chg="ord">
          <ac:chgData name="Shadley Wentzel" userId="S::swentzel@csir.co.za::ecc5114b-b4b5-4e28-a1e8-a521b299b3ca" providerId="AD" clId="Web-{6A078FE9-B294-3372-B908-CF4CC3C85CC6}" dt="2026-07-01T19:37:49.736" v="47"/>
          <ac:picMkLst>
            <pc:docMk/>
            <pc:sldMk cId="0" sldId="258"/>
            <ac:picMk id="2" creationId="{00000000-0000-0000-0000-000000000000}"/>
          </ac:picMkLst>
        </pc:picChg>
      </pc:sldChg>
      <pc:sldChg chg="addSp modSp">
        <pc:chgData name="Shadley Wentzel" userId="S::swentzel@csir.co.za::ecc5114b-b4b5-4e28-a1e8-a521b299b3ca" providerId="AD" clId="Web-{6A078FE9-B294-3372-B908-CF4CC3C85CC6}" dt="2026-07-01T19:42:27.033" v="103" actId="20577"/>
        <pc:sldMkLst>
          <pc:docMk/>
          <pc:sldMk cId="627362166" sldId="280"/>
        </pc:sldMkLst>
        <pc:spChg chg="mod">
          <ac:chgData name="Shadley Wentzel" userId="S::swentzel@csir.co.za::ecc5114b-b4b5-4e28-a1e8-a521b299b3ca" providerId="AD" clId="Web-{6A078FE9-B294-3372-B908-CF4CC3C85CC6}" dt="2026-07-01T19:42:27.033" v="103" actId="20577"/>
          <ac:spMkLst>
            <pc:docMk/>
            <pc:sldMk cId="627362166" sldId="280"/>
            <ac:spMk id="3" creationId="{1E02EF5D-56BE-CFA0-A434-92C4DCB48FB0}"/>
          </ac:spMkLst>
        </pc:spChg>
        <pc:spChg chg="mod">
          <ac:chgData name="Shadley Wentzel" userId="S::swentzel@csir.co.za::ecc5114b-b4b5-4e28-a1e8-a521b299b3ca" providerId="AD" clId="Web-{6A078FE9-B294-3372-B908-CF4CC3C85CC6}" dt="2026-07-01T19:42:10.049" v="99" actId="1076"/>
          <ac:spMkLst>
            <pc:docMk/>
            <pc:sldMk cId="627362166" sldId="280"/>
            <ac:spMk id="4" creationId="{B4DEF319-81FF-5EA2-712D-1921C729DD5D}"/>
          </ac:spMkLst>
        </pc:spChg>
        <pc:spChg chg="mod">
          <ac:chgData name="Shadley Wentzel" userId="S::swentzel@csir.co.za::ecc5114b-b4b5-4e28-a1e8-a521b299b3ca" providerId="AD" clId="Web-{6A078FE9-B294-3372-B908-CF4CC3C85CC6}" dt="2026-07-01T19:41:24.909" v="92" actId="1076"/>
          <ac:spMkLst>
            <pc:docMk/>
            <pc:sldMk cId="627362166" sldId="280"/>
            <ac:spMk id="6" creationId="{0AEB531F-81F3-18BF-F128-E6623C9A40C6}"/>
          </ac:spMkLst>
        </pc:spChg>
        <pc:spChg chg="add mod ord">
          <ac:chgData name="Shadley Wentzel" userId="S::swentzel@csir.co.za::ecc5114b-b4b5-4e28-a1e8-a521b299b3ca" providerId="AD" clId="Web-{6A078FE9-B294-3372-B908-CF4CC3C85CC6}" dt="2026-07-01T19:41:38.221" v="94" actId="14100"/>
          <ac:spMkLst>
            <pc:docMk/>
            <pc:sldMk cId="627362166" sldId="280"/>
            <ac:spMk id="8" creationId="{FAAA2ADE-4922-1F60-43B4-DA5DB6D995F9}"/>
          </ac:spMkLst>
        </pc:spChg>
        <pc:spChg chg="add mod ord">
          <ac:chgData name="Shadley Wentzel" userId="S::swentzel@csir.co.za::ecc5114b-b4b5-4e28-a1e8-a521b299b3ca" providerId="AD" clId="Web-{6A078FE9-B294-3372-B908-CF4CC3C85CC6}" dt="2026-07-01T19:41:46.908" v="95" actId="14100"/>
          <ac:spMkLst>
            <pc:docMk/>
            <pc:sldMk cId="627362166" sldId="280"/>
            <ac:spMk id="10" creationId="{CD6A5BC6-D539-4A3D-3AED-8A14047004B6}"/>
          </ac:spMkLst>
        </pc:spChg>
        <pc:picChg chg="ord">
          <ac:chgData name="Shadley Wentzel" userId="S::swentzel@csir.co.za::ecc5114b-b4b5-4e28-a1e8-a521b299b3ca" providerId="AD" clId="Web-{6A078FE9-B294-3372-B908-CF4CC3C85CC6}" dt="2026-07-01T19:41:06.018" v="91"/>
          <ac:picMkLst>
            <pc:docMk/>
            <pc:sldMk cId="627362166" sldId="280"/>
            <ac:picMk id="2" creationId="{A2380F59-FD29-A3A3-682C-42D8ABAB4B69}"/>
          </ac:picMkLst>
        </pc:picChg>
        <pc:picChg chg="mod">
          <ac:chgData name="Shadley Wentzel" userId="S::swentzel@csir.co.za::ecc5114b-b4b5-4e28-a1e8-a521b299b3ca" providerId="AD" clId="Web-{6A078FE9-B294-3372-B908-CF4CC3C85CC6}" dt="2026-07-01T19:41:55.049" v="96" actId="1076"/>
          <ac:picMkLst>
            <pc:docMk/>
            <pc:sldMk cId="627362166" sldId="280"/>
            <ac:picMk id="5" creationId="{BC2D7D7A-3981-13B8-DDB8-271CEBE68B66}"/>
          </ac:picMkLst>
        </pc:picChg>
      </pc:sldChg>
      <pc:sldChg chg="addSp delSp modSp">
        <pc:chgData name="Shadley Wentzel" userId="S::swentzel@csir.co.za::ecc5114b-b4b5-4e28-a1e8-a521b299b3ca" providerId="AD" clId="Web-{6A078FE9-B294-3372-B908-CF4CC3C85CC6}" dt="2026-07-01T19:35:44.845" v="39" actId="14100"/>
        <pc:sldMkLst>
          <pc:docMk/>
          <pc:sldMk cId="3577951011" sldId="284"/>
        </pc:sldMkLst>
        <pc:spChg chg="mod">
          <ac:chgData name="Shadley Wentzel" userId="S::swentzel@csir.co.za::ecc5114b-b4b5-4e28-a1e8-a521b299b3ca" providerId="AD" clId="Web-{6A078FE9-B294-3372-B908-CF4CC3C85CC6}" dt="2026-07-01T19:35:33.892" v="37" actId="14100"/>
          <ac:spMkLst>
            <pc:docMk/>
            <pc:sldMk cId="3577951011" sldId="284"/>
            <ac:spMk id="6" creationId="{6BD8C137-6206-E82C-4C3C-300D717DFCD0}"/>
          </ac:spMkLst>
        </pc:spChg>
        <pc:spChg chg="mod">
          <ac:chgData name="Shadley Wentzel" userId="S::swentzel@csir.co.za::ecc5114b-b4b5-4e28-a1e8-a521b299b3ca" providerId="AD" clId="Web-{6A078FE9-B294-3372-B908-CF4CC3C85CC6}" dt="2026-07-01T19:35:38.658" v="38" actId="14100"/>
          <ac:spMkLst>
            <pc:docMk/>
            <pc:sldMk cId="3577951011" sldId="284"/>
            <ac:spMk id="9" creationId="{BFEE9794-1A2F-D700-2E32-1D264DDD7E5A}"/>
          </ac:spMkLst>
        </pc:spChg>
        <pc:picChg chg="add mod">
          <ac:chgData name="Shadley Wentzel" userId="S::swentzel@csir.co.za::ecc5114b-b4b5-4e28-a1e8-a521b299b3ca" providerId="AD" clId="Web-{6A078FE9-B294-3372-B908-CF4CC3C85CC6}" dt="2026-07-01T19:35:44.845" v="39" actId="14100"/>
          <ac:picMkLst>
            <pc:docMk/>
            <pc:sldMk cId="3577951011" sldId="284"/>
            <ac:picMk id="4" creationId="{7BB4A392-2C02-BDEC-2220-91884274E7AC}"/>
          </ac:picMkLst>
        </pc:picChg>
        <pc:picChg chg="del">
          <ac:chgData name="Shadley Wentzel" userId="S::swentzel@csir.co.za::ecc5114b-b4b5-4e28-a1e8-a521b299b3ca" providerId="AD" clId="Web-{6A078FE9-B294-3372-B908-CF4CC3C85CC6}" dt="2026-07-01T19:34:33.596" v="0"/>
          <ac:picMkLst>
            <pc:docMk/>
            <pc:sldMk cId="3577951011" sldId="284"/>
            <ac:picMk id="11" creationId="{B4314FF4-8D60-5943-73B5-6CDD1DDD325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313F7-7039-46D6-B91B-2235E95C5297}" type="datetimeFigureOut">
              <a:t>7/1/2026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1E867-3FF9-424E-A9AA-FA88CDB787E1}" type="slidenum">
              <a:t>‹#›</a:t>
            </a:fld>
            <a:endParaRPr lang="en-GB"/>
          </a:p>
        </p:txBody>
      </p:sp>
    </p:spTree>
    <p:extLst>
      <p:ext uri="{BB962C8B-B14F-4D97-AF65-F5344CB8AC3E}">
        <p14:creationId xmlns:p14="http://schemas.microsoft.com/office/powerpoint/2010/main" val="2782209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and welcome to today’s session on monitoring an HPC cluster using Prometheus and Grafana.</a:t>
            </a:r>
          </a:p>
          <a:p>
            <a:r>
              <a:rPr lang="en-US"/>
              <a:t>During the Student Cluster Competition you’ll be deploying applications across multiple compute nodes, storage systems and networking components. As your cluster grows, it becomes increasingly difficult to understand what is happening simply by logging into each machine and running commands like top or free.</a:t>
            </a:r>
            <a:endParaRPr lang="en-GB"/>
          </a:p>
          <a:p>
            <a:r>
              <a:rPr lang="en-US"/>
              <a:t>Monitoring gives us a single place where we can observe the health of the entire cluster in real time. Today I’ll introduce you to Prometheus and Grafana, explain how they fit into an OpenStack environment, and show you how they can help you diagnose problems before they become failures.</a:t>
            </a:r>
            <a:endParaRPr lang="en-GB"/>
          </a:p>
          <a:p>
            <a:r>
              <a:rPr lang="en-US"/>
              <a:t>You don’t need to be an expert in Linux or monitoring to follow along. By the end of this presentation you’ll understand why monitoring is one of the most valuable tools you’ll have during the competition.</a:t>
            </a:r>
            <a:endParaRPr lang="en-GB"/>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1</a:t>
            </a:fld>
            <a:endParaRPr lang="en-GB"/>
          </a:p>
        </p:txBody>
      </p:sp>
    </p:spTree>
    <p:extLst>
      <p:ext uri="{BB962C8B-B14F-4D97-AF65-F5344CB8AC3E}">
        <p14:creationId xmlns:p14="http://schemas.microsoft.com/office/powerpoint/2010/main" val="370626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016D6-DF70-1153-FD31-8081708F3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A38CD-5435-EB5A-84B1-AD1CA99971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DE1D26-C9FB-3337-2FB0-8992F9FCFA74}"/>
              </a:ext>
            </a:extLst>
          </p:cNvPr>
          <p:cNvSpPr>
            <a:spLocks noGrp="1"/>
          </p:cNvSpPr>
          <p:nvPr>
            <p:ph type="body" idx="1"/>
          </p:nvPr>
        </p:nvSpPr>
        <p:spPr/>
        <p:txBody>
          <a:bodyPr/>
          <a:lstStyle/>
          <a:p>
            <a:r>
              <a:rPr lang="en-US"/>
              <a:t>So far, we’ve focused on using dashboards to understand the health of our cluster. Dashboards are excellent when you’re actively monitoring your systems, but what happens if you’re not looking at the dashboard when something goes wrong?</a:t>
            </a:r>
          </a:p>
          <a:p>
            <a:r>
              <a:rPr lang="en-US"/>
              <a:t>That’s where alerts become incredibly useful.</a:t>
            </a:r>
          </a:p>
          <a:p>
            <a:r>
              <a:rPr lang="en-US"/>
              <a:t>Instead of expecting you to constantly watch Grafana, Prometheus can automatically detect when something unusual happens.</a:t>
            </a:r>
          </a:p>
          <a:p>
            <a:r>
              <a:rPr lang="en-US" dirty="0"/>
              <a:t>For example, you might configure an alert to trigger if CPU </a:t>
            </a:r>
            <a:r>
              <a:rPr lang="en-US" dirty="0" err="1"/>
              <a:t>utilisation</a:t>
            </a:r>
            <a:r>
              <a:rPr lang="en-US" dirty="0"/>
              <a:t> stays above ninety percent for more than five minutes, or if a filesystem reaches eighty-five percent capacity. You could also receive an alert if a compute node goes offline or if memory usage becomes critically high.</a:t>
            </a:r>
            <a:endParaRPr lang="en-GB" dirty="0"/>
          </a:p>
          <a:p>
            <a:r>
              <a:rPr lang="en-US" dirty="0"/>
              <a:t>When one of these conditions is met, Prometheus sends the alert to a component called </a:t>
            </a:r>
            <a:r>
              <a:rPr lang="en-US" b="1" dirty="0" err="1"/>
              <a:t>Alertmanager</a:t>
            </a:r>
            <a:r>
              <a:rPr lang="en-US" dirty="0"/>
              <a:t>.</a:t>
            </a:r>
            <a:endParaRPr lang="en-GB" dirty="0"/>
          </a:p>
          <a:p>
            <a:r>
              <a:rPr lang="en-US"/>
              <a:t>Alertmanager is responsible for delivering the notification. Depending on your environment, it can send an email, a Microsoft Teams message, a Slack notification, or even trigger an automated workflow through a webhook.</a:t>
            </a:r>
            <a:endParaRPr lang="en-GB"/>
          </a:p>
          <a:p>
            <a:r>
              <a:rPr lang="en-US"/>
              <a:t>In our OpenStack environment, we use Microsoft Teams to receive alerts. This means that instead of discovering problems after users report them, we can often begin investigating as soon as the issue occurs.</a:t>
            </a:r>
            <a:endParaRPr lang="en-GB"/>
          </a:p>
          <a:p>
            <a:r>
              <a:rPr lang="en-US"/>
              <a:t>The key takeaway is that dashboards help us understand what’s happening, while alerts help us respond quickly. Together, they form a complete monitoring solution.</a:t>
            </a:r>
            <a:endParaRPr lang="en-GB"/>
          </a:p>
          <a:p>
            <a:r>
              <a:rPr lang="en-US"/>
              <a:t>Ask:</a:t>
            </a:r>
          </a:p>
          <a:p>
            <a:r>
              <a:rPr lang="en-US" b="1"/>
              <a:t>“Would you rather discover that a disk is full after a job has failed, or receive a notification while there’s still time to fix it?”</a:t>
            </a:r>
            <a:endParaRPr lang="en-US"/>
          </a:p>
          <a:p>
            <a:r>
              <a:rPr lang="en-US"/>
              <a:t>Transition</a:t>
            </a:r>
            <a:br>
              <a:rPr lang="en-US" dirty="0"/>
            </a:br>
            <a:r>
              <a:rPr lang="en-US"/>
              <a:t>“We’ve covered monitoring, dashboards, and alerts. Before we finish, I’d like to share a few practical tips and best practices that will help you get the most out of your monitoring system during the competition.”</a:t>
            </a:r>
            <a:endParaRPr lang="en-GB"/>
          </a:p>
          <a:p>
            <a:br>
              <a:rPr lang="en-US" dirty="0"/>
            </a:br>
            <a:endParaRPr lang="en-US" dirty="0"/>
          </a:p>
        </p:txBody>
      </p:sp>
      <p:sp>
        <p:nvSpPr>
          <p:cNvPr id="4" name="Slide Number Placeholder 3">
            <a:extLst>
              <a:ext uri="{FF2B5EF4-FFF2-40B4-BE49-F238E27FC236}">
                <a16:creationId xmlns:a16="http://schemas.microsoft.com/office/drawing/2014/main" id="{A7898CF3-1BCE-3FFA-2853-CB370B5A476F}"/>
              </a:ext>
            </a:extLst>
          </p:cNvPr>
          <p:cNvSpPr>
            <a:spLocks noGrp="1"/>
          </p:cNvSpPr>
          <p:nvPr>
            <p:ph type="sldNum" sz="quarter" idx="5"/>
          </p:nvPr>
        </p:nvSpPr>
        <p:spPr/>
        <p:txBody>
          <a:bodyPr/>
          <a:lstStyle/>
          <a:p>
            <a:fld id="{1D11E867-3FF9-424E-A9AA-FA88CDB787E1}" type="slidenum">
              <a:t>10</a:t>
            </a:fld>
            <a:endParaRPr lang="en-GB"/>
          </a:p>
        </p:txBody>
      </p:sp>
    </p:spTree>
    <p:extLst>
      <p:ext uri="{BB962C8B-B14F-4D97-AF65-F5344CB8AC3E}">
        <p14:creationId xmlns:p14="http://schemas.microsoft.com/office/powerpoint/2010/main" val="928222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04573-55AD-E776-D755-F19D93EAD3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32D5FC-BCE6-392B-C8CE-267FC9D01E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C222EA-4D35-BEAB-9403-FFA92DCBFCB3}"/>
              </a:ext>
            </a:extLst>
          </p:cNvPr>
          <p:cNvSpPr>
            <a:spLocks noGrp="1"/>
          </p:cNvSpPr>
          <p:nvPr>
            <p:ph type="body" idx="1"/>
          </p:nvPr>
        </p:nvSpPr>
        <p:spPr/>
        <p:txBody>
          <a:bodyPr/>
          <a:lstStyle/>
          <a:p>
            <a:r>
              <a:rPr lang="en-US"/>
              <a:t>So far, we’ve focused on using dashboards to understand the health of our cluster. Dashboards are excellent when you’re actively monitoring your systems, but what happens if you’re not looking at the dashboard when something goes wrong?</a:t>
            </a:r>
          </a:p>
          <a:p>
            <a:r>
              <a:rPr lang="en-US"/>
              <a:t>That’s where alerts become incredibly useful.</a:t>
            </a:r>
          </a:p>
          <a:p>
            <a:r>
              <a:rPr lang="en-US"/>
              <a:t>Instead of expecting you to constantly watch Grafana, Prometheus can automatically detect when something unusual happens.</a:t>
            </a:r>
          </a:p>
          <a:p>
            <a:r>
              <a:rPr lang="en-US" dirty="0"/>
              <a:t>For example, you might configure an alert to trigger if CPU </a:t>
            </a:r>
            <a:r>
              <a:rPr lang="en-US" dirty="0" err="1"/>
              <a:t>utilisation</a:t>
            </a:r>
            <a:r>
              <a:rPr lang="en-US" dirty="0"/>
              <a:t> stays above ninety percent for more than five minutes, or if a filesystem reaches eighty-five percent capacity. You could also receive an alert if a compute node goes offline or if memory usage becomes critically high.</a:t>
            </a:r>
            <a:endParaRPr lang="en-GB" dirty="0"/>
          </a:p>
          <a:p>
            <a:r>
              <a:rPr lang="en-US" dirty="0"/>
              <a:t>When one of these conditions is met, Prometheus sends the alert to a component called </a:t>
            </a:r>
            <a:r>
              <a:rPr lang="en-US" b="1" dirty="0" err="1"/>
              <a:t>Alertmanager</a:t>
            </a:r>
            <a:r>
              <a:rPr lang="en-US" dirty="0"/>
              <a:t>.</a:t>
            </a:r>
            <a:endParaRPr lang="en-GB" dirty="0"/>
          </a:p>
          <a:p>
            <a:r>
              <a:rPr lang="en-US"/>
              <a:t>Alertmanager is responsible for delivering the notification. Depending on your environment, it can send an email, a Microsoft Teams message, a Slack notification, or even trigger an automated workflow through a webhook.</a:t>
            </a:r>
            <a:endParaRPr lang="en-GB"/>
          </a:p>
          <a:p>
            <a:r>
              <a:rPr lang="en-US"/>
              <a:t>In our OpenStack environment, we use Microsoft Teams to receive alerts. This means that instead of discovering problems after users report them, we can often begin investigating as soon as the issue occurs.</a:t>
            </a:r>
            <a:endParaRPr lang="en-GB"/>
          </a:p>
          <a:p>
            <a:r>
              <a:rPr lang="en-US"/>
              <a:t>The key takeaway is that dashboards help us understand what’s happening, while alerts help us respond quickly. Together, they form a complete monitoring solution.</a:t>
            </a:r>
            <a:endParaRPr lang="en-GB"/>
          </a:p>
          <a:p>
            <a:r>
              <a:rPr lang="en-US"/>
              <a:t>Ask:</a:t>
            </a:r>
          </a:p>
          <a:p>
            <a:r>
              <a:rPr lang="en-US" b="1"/>
              <a:t>“Would you rather discover that a disk is full after a job has failed, or receive a notification while there’s still time to fix it?”</a:t>
            </a:r>
            <a:endParaRPr lang="en-US"/>
          </a:p>
          <a:p>
            <a:r>
              <a:rPr lang="en-US"/>
              <a:t>Transition</a:t>
            </a:r>
            <a:br>
              <a:rPr lang="en-US" dirty="0"/>
            </a:br>
            <a:r>
              <a:rPr lang="en-US"/>
              <a:t>“We’ve covered monitoring, dashboards, and alerts. Before we finish, I’d like to share a few practical tips and best practices that will help you get the most out of your monitoring system during the competition.”</a:t>
            </a:r>
            <a:endParaRPr lang="en-GB"/>
          </a:p>
          <a:p>
            <a:br>
              <a:rPr lang="en-US" dirty="0"/>
            </a:br>
            <a:endParaRPr lang="en-US" dirty="0"/>
          </a:p>
        </p:txBody>
      </p:sp>
      <p:sp>
        <p:nvSpPr>
          <p:cNvPr id="4" name="Slide Number Placeholder 3">
            <a:extLst>
              <a:ext uri="{FF2B5EF4-FFF2-40B4-BE49-F238E27FC236}">
                <a16:creationId xmlns:a16="http://schemas.microsoft.com/office/drawing/2014/main" id="{674CCAE7-5561-4CCB-DAA4-EF9803572143}"/>
              </a:ext>
            </a:extLst>
          </p:cNvPr>
          <p:cNvSpPr>
            <a:spLocks noGrp="1"/>
          </p:cNvSpPr>
          <p:nvPr>
            <p:ph type="sldNum" sz="quarter" idx="5"/>
          </p:nvPr>
        </p:nvSpPr>
        <p:spPr/>
        <p:txBody>
          <a:bodyPr/>
          <a:lstStyle/>
          <a:p>
            <a:fld id="{1D11E867-3FF9-424E-A9AA-FA88CDB787E1}" type="slidenum">
              <a:t>11</a:t>
            </a:fld>
            <a:endParaRPr lang="en-GB"/>
          </a:p>
        </p:txBody>
      </p:sp>
    </p:spTree>
    <p:extLst>
      <p:ext uri="{BB962C8B-B14F-4D97-AF65-F5344CB8AC3E}">
        <p14:creationId xmlns:p14="http://schemas.microsoft.com/office/powerpoint/2010/main" val="316319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finish, I’d like to leave you with five key ideas that I hope you’ll remember during the Student Cluster Competition.</a:t>
            </a:r>
          </a:p>
          <a:p>
            <a:r>
              <a:rPr lang="en-US"/>
              <a:t>First, monitoring gives you visibility into your cluster. If you can’t see what’s happening, you’ll spend most of your time guessing.</a:t>
            </a:r>
            <a:endParaRPr lang="en-GB"/>
          </a:p>
          <a:p>
            <a:r>
              <a:rPr lang="en-US"/>
              <a:t>Second, remember that Prometheus is responsible for collecting the metrics from every server. It continuously records the health and performance of your systems.</a:t>
            </a:r>
            <a:endParaRPr lang="en-GB"/>
          </a:p>
          <a:p>
            <a:r>
              <a:rPr lang="en-US"/>
              <a:t>Third, Grafana transforms those metrics into dashboards that make complex systems much easier to understand.</a:t>
            </a:r>
            <a:endParaRPr lang="en-GB"/>
          </a:p>
          <a:p>
            <a:r>
              <a:rPr lang="en-US" dirty="0"/>
              <a:t>Fourth, no single metric tells the whole story. CPU, memory, storage, and network activity all work together to help you identify bottlenecks and understand system </a:t>
            </a:r>
            <a:r>
              <a:rPr lang="en-US" dirty="0" err="1"/>
              <a:t>behaviour</a:t>
            </a:r>
            <a:r>
              <a:rPr lang="en-US" dirty="0"/>
              <a:t>.</a:t>
            </a:r>
            <a:endParaRPr lang="en-GB" dirty="0"/>
          </a:p>
          <a:p>
            <a:r>
              <a:rPr lang="en-US"/>
              <a:t>Finally, perhaps the most important lesson is this: don’t guess. Always use the information available to you before making changes to a system. A structured, data-driven approach to troubleshooting will save you time, reduce frustration, and help you solve problems more effectively.</a:t>
            </a:r>
            <a:endParaRPr lang="en-GB"/>
          </a:p>
          <a:p>
            <a:r>
              <a:rPr lang="en-US"/>
              <a:t>Whether you’re working on an HPC cluster during this competition or managing production systems in the future, these principles remain the same.</a:t>
            </a:r>
            <a:endParaRPr lang="en-GB"/>
          </a:p>
          <a:p>
            <a:r>
              <a:rPr lang="en-US"/>
              <a:t>I hope today’s session has shown you that monitoring isn’t just about graphs and dashboards—it’s about understanding your systems so you can make better decisions.</a:t>
            </a:r>
            <a:endParaRPr lang="en-GB"/>
          </a:p>
          <a:p>
            <a:r>
              <a:rPr lang="en-US"/>
              <a:t>Transition</a:t>
            </a:r>
            <a:br>
              <a:rPr lang="en-US" dirty="0"/>
            </a:br>
            <a:r>
              <a:rPr lang="en-US"/>
              <a:t>“Thank you for your time. I hope this presentation has given you a solid foundation for monitoring your HPC cluster. I wish you the very best for the Student Cluster Competition, and I’m looking forward to seeing what you build.”</a:t>
            </a:r>
            <a:endParaRPr lang="en-GB"/>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rPr lang="en-GB"/>
              <a:t>12</a:t>
            </a:fld>
            <a:endParaRPr lang="en-GB"/>
          </a:p>
        </p:txBody>
      </p:sp>
    </p:spTree>
    <p:extLst>
      <p:ext uri="{BB962C8B-B14F-4D97-AF65-F5344CB8AC3E}">
        <p14:creationId xmlns:p14="http://schemas.microsoft.com/office/powerpoint/2010/main" val="3855382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into the technology, here’s what we’ll cover.</a:t>
            </a:r>
          </a:p>
          <a:p>
            <a:r>
              <a:rPr lang="en-US"/>
              <a:t>We’ll begin by discussing why monitoring is important and how it saves valuable troubleshooting time.</a:t>
            </a:r>
            <a:endParaRPr lang="en-GB"/>
          </a:p>
          <a:p>
            <a:r>
              <a:rPr lang="en-US"/>
              <a:t>Then we’ll introduce Prometheus and Grafana and see how they work together.</a:t>
            </a:r>
            <a:endParaRPr lang="en-GB"/>
          </a:p>
          <a:p>
            <a:r>
              <a:rPr lang="en-US"/>
              <a:t>Next we’ll look at how monitoring fits into an OpenStack-based HPC cluster, followed by the most important metrics you should monitor.</a:t>
            </a:r>
            <a:endParaRPr lang="en-GB"/>
          </a:p>
          <a:p>
            <a:r>
              <a:rPr lang="en-US"/>
              <a:t>Finally, we’ll walk through a real troubleshooting scenario using Grafana dashboards, showing how monitoring helps us quickly identify performance bottlenecks.</a:t>
            </a:r>
            <a:endParaRPr lang="en-GB"/>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2</a:t>
            </a:fld>
            <a:endParaRPr lang="en-GB"/>
          </a:p>
        </p:txBody>
      </p:sp>
    </p:spTree>
    <p:extLst>
      <p:ext uri="{BB962C8B-B14F-4D97-AF65-F5344CB8AC3E}">
        <p14:creationId xmlns:p14="http://schemas.microsoft.com/office/powerpoint/2010/main" val="2728098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start looking at Prometheus and Grafana, I’d like you to imagine a situation that could easily happen during the Student Cluster Competition.</a:t>
            </a:r>
          </a:p>
          <a:p>
            <a:r>
              <a:rPr lang="en-US"/>
              <a:t>You’ve spent the afternoon configuring your cluster. Everything is working well, and your application is running exactly as expected.</a:t>
            </a:r>
            <a:endParaRPr lang="en-GB"/>
          </a:p>
          <a:p>
            <a:r>
              <a:rPr lang="en-US"/>
              <a:t>Then, without warning, the performance drops dramatically. A job that should finish in ten minutes is now taking thirty.</a:t>
            </a:r>
            <a:endParaRPr lang="en-GB"/>
          </a:p>
          <a:p>
            <a:r>
              <a:rPr lang="en-US"/>
              <a:t>The first question most people ask is, “What’s wrong?”</a:t>
            </a:r>
            <a:endParaRPr lang="en-GB"/>
          </a:p>
          <a:p>
            <a:r>
              <a:rPr lang="en-US"/>
              <a:t>But the better question is, “How do I find out what’s wrong?”</a:t>
            </a:r>
            <a:endParaRPr lang="en-GB"/>
          </a:p>
          <a:p>
            <a:r>
              <a:rPr lang="en-US"/>
              <a:t>Is one of the compute nodes overloaded? Has the system run out of memory? Is the storage struggling to keep up with the workload? Or is the network becoming a bottleneck?</a:t>
            </a:r>
            <a:endParaRPr lang="en-GB"/>
          </a:p>
          <a:p>
            <a:r>
              <a:rPr lang="en-US" dirty="0"/>
              <a:t>Without monitoring, you would need to log into each server individually, run commands such as </a:t>
            </a:r>
            <a:r>
              <a:rPr lang="en-US" dirty="0">
                <a:solidFill>
                  <a:srgbClr val="188038"/>
                </a:solidFill>
              </a:rPr>
              <a:t>top</a:t>
            </a:r>
            <a:r>
              <a:rPr lang="en-US" dirty="0"/>
              <a:t>, </a:t>
            </a:r>
            <a:r>
              <a:rPr lang="en-US" dirty="0">
                <a:solidFill>
                  <a:srgbClr val="188038"/>
                </a:solidFill>
              </a:rPr>
              <a:t>free</a:t>
            </a:r>
            <a:r>
              <a:rPr lang="en-US" dirty="0"/>
              <a:t>, </a:t>
            </a:r>
            <a:r>
              <a:rPr lang="en-US" dirty="0" err="1">
                <a:solidFill>
                  <a:srgbClr val="188038"/>
                </a:solidFill>
              </a:rPr>
              <a:t>df</a:t>
            </a:r>
            <a:r>
              <a:rPr lang="en-US" dirty="0"/>
              <a:t>, or </a:t>
            </a:r>
            <a:r>
              <a:rPr lang="en-US" dirty="0" err="1">
                <a:solidFill>
                  <a:srgbClr val="188038"/>
                </a:solidFill>
              </a:rPr>
              <a:t>iostat</a:t>
            </a:r>
            <a:r>
              <a:rPr lang="en-US" dirty="0"/>
              <a:t>, and try to piece together what is happening.</a:t>
            </a:r>
            <a:endParaRPr lang="en-GB" dirty="0"/>
          </a:p>
          <a:p>
            <a:r>
              <a:rPr lang="en-US"/>
              <a:t>On a cluster with many nodes, that’s time-consuming and often frustrating.</a:t>
            </a:r>
            <a:endParaRPr lang="en-GB"/>
          </a:p>
          <a:p>
            <a:r>
              <a:rPr lang="en-US"/>
              <a:t>Monitoring gives us a completely different approach. Instead of guessing, we can observe the entire cluster from a single dashboard and immediately identify where the problem is.</a:t>
            </a:r>
            <a:endParaRPr lang="en-GB"/>
          </a:p>
          <a:p>
            <a:r>
              <a:rPr lang="en-US"/>
              <a:t>That’s exactly what Prometheus and Grafana help us do.</a:t>
            </a:r>
            <a:br>
              <a:rPr lang="en-US" dirty="0"/>
            </a:br>
            <a:br>
              <a:rPr lang="en-US" dirty="0"/>
            </a:br>
            <a:endParaRPr lang="en-US" dirty="0"/>
          </a:p>
          <a:p>
            <a:r>
              <a:rPr lang="en-US" dirty="0"/>
              <a:t>Transition</a:t>
            </a:r>
            <a:br>
              <a:rPr lang="en-US" dirty="0"/>
            </a:br>
            <a:r>
              <a:rPr lang="en-US" dirty="0"/>
              <a:t>“So if monitoring helps us answer these questions, what exactly is monitoring, and how does it work? Let’s take a look.”</a:t>
            </a:r>
            <a:endParaRPr lang="en-GB" dirty="0"/>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3</a:t>
            </a:fld>
            <a:endParaRPr lang="en-GB"/>
          </a:p>
        </p:txBody>
      </p:sp>
    </p:spTree>
    <p:extLst>
      <p:ext uri="{BB962C8B-B14F-4D97-AF65-F5344CB8AC3E}">
        <p14:creationId xmlns:p14="http://schemas.microsoft.com/office/powerpoint/2010/main" val="942461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understand why monitoring is important, let’s look at what monitoring actually is.</a:t>
            </a:r>
          </a:p>
          <a:p>
            <a:r>
              <a:rPr lang="en-US"/>
              <a:t>At its core, monitoring is simply the process of collecting information about your systems over time.</a:t>
            </a:r>
            <a:endParaRPr lang="en-GB"/>
          </a:p>
          <a:p>
            <a:r>
              <a:rPr lang="en-US"/>
              <a:t>Imagine you have several servers in your cluster. Every few seconds, each server reports information about itself. Things like how busy the CPU is, how much memory is being used, how much disk space is available, and how much network traffic is flowing through the system.</a:t>
            </a:r>
            <a:endParaRPr lang="en-GB"/>
          </a:p>
          <a:p>
            <a:r>
              <a:rPr lang="en-US"/>
              <a:t>All of this information is collected by Prometheus. Think of Prometheus as a notebook that continuously records the health of every server in your cluster.</a:t>
            </a:r>
            <a:endParaRPr lang="en-GB"/>
          </a:p>
          <a:p>
            <a:r>
              <a:rPr lang="en-US"/>
              <a:t>Once the information has been collected, Grafana takes that data and transforms it into easy-to-read dashboards and graphs.</a:t>
            </a:r>
            <a:endParaRPr lang="en-GB"/>
          </a:p>
          <a:p>
            <a:r>
              <a:rPr lang="en-US"/>
              <a:t>Instead of logging into every server individually, you can open a single dashboard and immediately see the health of your entire cluster.</a:t>
            </a:r>
            <a:endParaRPr lang="en-GB"/>
          </a:p>
          <a:p>
            <a:r>
              <a:rPr lang="en-US"/>
              <a:t>One important thing to remember is that monitoring isn’t about collecting as much data as possible. It’s about collecting the right information so that you can understand what’s happening and make better decisions when something goes wrong.</a:t>
            </a:r>
            <a:br>
              <a:rPr lang="en-US" dirty="0"/>
            </a:br>
            <a:br>
              <a:rPr lang="en-US" dirty="0"/>
            </a:br>
            <a:r>
              <a:rPr lang="en-US"/>
              <a:t>Ask</a:t>
            </a:r>
            <a:br>
              <a:rPr lang="en-US" dirty="0"/>
            </a:br>
            <a:r>
              <a:rPr lang="en-US"/>
              <a:t>“If one of your compute nodes suddenly started using 100% CPU, would you rather find out by logging into every server, or by looking at a dashboard that shows the entire cluster?”</a:t>
            </a:r>
            <a:endParaRPr lang="en-GB"/>
          </a:p>
          <a:p>
            <a:r>
              <a:rPr lang="en-US"/>
              <a:t>Transition</a:t>
            </a:r>
            <a:br>
              <a:rPr lang="en-US" dirty="0"/>
            </a:br>
            <a:r>
              <a:rPr lang="en-US"/>
              <a:t>“So we’ve seen the basic idea of monitoring. But what are the tools that make this possible? Let’s introduce the two technologies we’ll be using throughout this presentation: </a:t>
            </a:r>
            <a:r>
              <a:rPr lang="en-US" b="1"/>
              <a:t>Prometheus</a:t>
            </a:r>
            <a:r>
              <a:rPr lang="en-US"/>
              <a:t> and </a:t>
            </a:r>
            <a:r>
              <a:rPr lang="en-US" b="1"/>
              <a:t>Grafana</a:t>
            </a:r>
            <a:r>
              <a:rPr lang="en-US"/>
              <a:t>.”</a:t>
            </a:r>
            <a:endParaRPr lang="en-GB"/>
          </a:p>
          <a:p>
            <a:br>
              <a:rPr lang="en-US" dirty="0"/>
            </a:br>
            <a:endParaRPr lang="en-US" dirty="0"/>
          </a:p>
          <a:p>
            <a:r>
              <a:rPr lang="en-US" dirty="0"/>
              <a:t> </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4</a:t>
            </a:fld>
            <a:endParaRPr lang="en-GB"/>
          </a:p>
        </p:txBody>
      </p:sp>
    </p:spTree>
    <p:extLst>
      <p:ext uri="{BB962C8B-B14F-4D97-AF65-F5344CB8AC3E}">
        <p14:creationId xmlns:p14="http://schemas.microsoft.com/office/powerpoint/2010/main" val="1104345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already seen that monitoring involves collecting information from our servers and displaying it in a meaningful way. To achieve this, we use two separate tools that work together.</a:t>
            </a:r>
          </a:p>
          <a:p>
            <a:r>
              <a:rPr lang="en-US"/>
              <a:t>The first tool is </a:t>
            </a:r>
            <a:r>
              <a:rPr lang="en-US" b="1"/>
              <a:t>Prometheus</a:t>
            </a:r>
            <a:r>
              <a:rPr lang="en-US"/>
              <a:t>. Prometheus is responsible for collecting metrics from all the systems we want to monitor. Every few seconds, it connects to each server and records information such as CPU usage, memory consumption, disk activity, and network traffic. It stores this information over time, allowing us to look back and see how the system has behaved.</a:t>
            </a:r>
            <a:endParaRPr lang="en-GB"/>
          </a:p>
          <a:p>
            <a:r>
              <a:rPr lang="en-US"/>
              <a:t>The second tool is </a:t>
            </a:r>
            <a:r>
              <a:rPr lang="en-US" b="1"/>
              <a:t>Grafana</a:t>
            </a:r>
            <a:r>
              <a:rPr lang="en-US"/>
              <a:t>. Grafana doesn’t collect any information itself. Instead, it connects to Prometheus and turns all of those numbers into dashboards, charts, and graphs that are much easier for humans to understand.</a:t>
            </a:r>
            <a:endParaRPr lang="en-GB"/>
          </a:p>
          <a:p>
            <a:r>
              <a:rPr lang="en-US"/>
              <a:t>Think of it like this: Prometheus is the notebook that records everything that’s happening, while Grafana is the window that lets us view and interpret that information.</a:t>
            </a:r>
            <a:endParaRPr lang="en-GB"/>
          </a:p>
          <a:p>
            <a:r>
              <a:rPr lang="en-US"/>
              <a:t>Together, they provide a complete monitoring solution that allows us to understand the health and performance of our cluster at a glance.</a:t>
            </a:r>
            <a:endParaRPr lang="en-GB"/>
          </a:p>
          <a:p>
            <a:r>
              <a:rPr lang="en-US"/>
              <a:t>Transition</a:t>
            </a:r>
            <a:br>
              <a:rPr lang="en-US" dirty="0"/>
            </a:br>
            <a:r>
              <a:rPr lang="en-US"/>
              <a:t>“Now that we know what Prometheus and Grafana do, the next question is: </a:t>
            </a:r>
            <a:r>
              <a:rPr lang="en-US" b="1"/>
              <a:t>where do they fit into an HPC cluster?</a:t>
            </a:r>
            <a:r>
              <a:rPr lang="en-US"/>
              <a:t> Let’s look at how monitoring integrates into an OpenStack environment.”</a:t>
            </a:r>
            <a:endParaRPr lang="en-GB"/>
          </a:p>
          <a:p>
            <a:r>
              <a:rPr lang="en-US"/>
              <a:t>Pause after asking:</a:t>
            </a:r>
            <a:endParaRPr lang="en-GB"/>
          </a:p>
          <a:p>
            <a:r>
              <a:rPr lang="en-US" b="1"/>
              <a:t>“Which tool do you think actually collects the data?”</a:t>
            </a:r>
            <a:endParaRPr lang="en-GB"/>
          </a:p>
          <a:p>
            <a:r>
              <a:rPr lang="en-US"/>
              <a:t>Then answer it:</a:t>
            </a:r>
            <a:endParaRPr lang="en-GB"/>
          </a:p>
          <a:p>
            <a:r>
              <a:rPr lang="en-US" b="1"/>
              <a:t>“It’s Prometheus. Grafana only displays the information.”</a:t>
            </a:r>
            <a:endParaRPr lang="en-GB"/>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5</a:t>
            </a:fld>
            <a:endParaRPr lang="en-GB"/>
          </a:p>
        </p:txBody>
      </p:sp>
    </p:spTree>
    <p:extLst>
      <p:ext uri="{BB962C8B-B14F-4D97-AF65-F5344CB8AC3E}">
        <p14:creationId xmlns:p14="http://schemas.microsoft.com/office/powerpoint/2010/main" val="214931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we’ve looked at monitoring in general. Now let’s see how it fits into the type of cluster you’ll be working with during the Student Cluster Competition.</a:t>
            </a:r>
          </a:p>
          <a:p>
            <a:r>
              <a:rPr lang="en-US"/>
              <a:t>An HPC cluster running on OpenStack is made up of several different types of machines, each with a specific purpose.</a:t>
            </a:r>
            <a:endParaRPr lang="en-GB"/>
          </a:p>
          <a:p>
            <a:r>
              <a:rPr lang="en-US"/>
              <a:t>The </a:t>
            </a:r>
            <a:r>
              <a:rPr lang="en-US" b="1"/>
              <a:t>controller node</a:t>
            </a:r>
            <a:r>
              <a:rPr lang="en-US"/>
              <a:t> manages the OpenStack services and coordinates the cluster.</a:t>
            </a:r>
            <a:endParaRPr lang="en-GB"/>
          </a:p>
          <a:p>
            <a:r>
              <a:rPr lang="en-US" dirty="0"/>
              <a:t>The </a:t>
            </a:r>
            <a:r>
              <a:rPr lang="en-US" b="1" dirty="0"/>
              <a:t>compute nodes</a:t>
            </a:r>
            <a:r>
              <a:rPr lang="en-US" dirty="0"/>
              <a:t> are where your applications and workloads actually run. Depending on the competition, you may have several compute nodes working together to solve a single problem.</a:t>
            </a:r>
            <a:endParaRPr lang="en-GB" dirty="0"/>
          </a:p>
          <a:p>
            <a:r>
              <a:rPr lang="en-US"/>
              <a:t>You’ll also have </a:t>
            </a:r>
            <a:r>
              <a:rPr lang="en-US" b="1"/>
              <a:t>storage nodes</a:t>
            </a:r>
            <a:r>
              <a:rPr lang="en-US"/>
              <a:t>, which provide shared storage for applications and data, and a </a:t>
            </a:r>
            <a:r>
              <a:rPr lang="en-US" b="1"/>
              <a:t>login node</a:t>
            </a:r>
            <a:r>
              <a:rPr lang="en-US"/>
              <a:t>, which acts as the entry point for users connecting to the cluster.</a:t>
            </a:r>
            <a:endParaRPr lang="en-GB"/>
          </a:p>
          <a:p>
            <a:r>
              <a:rPr lang="en-US"/>
              <a:t>Each of these machines can tell us something about its health. We install a lightweight monitoring agent called </a:t>
            </a:r>
            <a:r>
              <a:rPr lang="en-US" b="1"/>
              <a:t>Node Exporter</a:t>
            </a:r>
            <a:r>
              <a:rPr lang="en-US"/>
              <a:t> on every server. Node Exporter collects information such as CPU usage, memory usage, disk activity, and network traffic.</a:t>
            </a:r>
            <a:endParaRPr lang="en-GB"/>
          </a:p>
          <a:p>
            <a:r>
              <a:rPr lang="en-US"/>
              <a:t>Prometheus then contacts each of these nodes every few seconds and gathers those metrics. Finally, Grafana displays everything on a single dashboard.</a:t>
            </a:r>
            <a:endParaRPr lang="en-GB"/>
          </a:p>
          <a:p>
            <a:r>
              <a:rPr lang="en-US"/>
              <a:t>Instead of checking each machine individually, you can see the health of your entire cluster from one place.</a:t>
            </a:r>
            <a:endParaRPr lang="en-GB"/>
          </a:p>
          <a:p>
            <a:r>
              <a:rPr lang="en-US" dirty="0"/>
              <a:t>One thing I’d like you to remember is this: </a:t>
            </a:r>
            <a:r>
              <a:rPr lang="en-US" b="1" dirty="0"/>
              <a:t>Prometheus and Grafana are not part of OpenStack itself.</a:t>
            </a:r>
            <a:r>
              <a:rPr lang="en-US" dirty="0"/>
              <a:t> They don’t manage virtual machines or schedule workloads. They simply observe what’s happening and help you understand the </a:t>
            </a:r>
            <a:r>
              <a:rPr lang="en-US" dirty="0" err="1"/>
              <a:t>behaviour</a:t>
            </a:r>
            <a:r>
              <a:rPr lang="en-US" dirty="0"/>
              <a:t> of your cluster.</a:t>
            </a:r>
            <a:endParaRPr lang="en-GB" dirty="0"/>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6</a:t>
            </a:fld>
            <a:endParaRPr lang="en-GB"/>
          </a:p>
        </p:txBody>
      </p:sp>
    </p:spTree>
    <p:extLst>
      <p:ext uri="{BB962C8B-B14F-4D97-AF65-F5344CB8AC3E}">
        <p14:creationId xmlns:p14="http://schemas.microsoft.com/office/powerpoint/2010/main" val="1156728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now seen how Prometheus collects information and how Grafana displays it.</a:t>
            </a:r>
          </a:p>
          <a:p>
            <a:r>
              <a:rPr lang="en-US"/>
              <a:t>But what information should we actually pay attention to?</a:t>
            </a:r>
            <a:endParaRPr lang="en-GB"/>
          </a:p>
          <a:p>
            <a:r>
              <a:rPr lang="en-US"/>
              <a:t>The first and probably most familiar metric is </a:t>
            </a:r>
            <a:r>
              <a:rPr lang="en-US" b="1"/>
              <a:t>CPU utilisation</a:t>
            </a:r>
            <a:r>
              <a:rPr lang="en-US"/>
              <a:t>. This tells us how much of the processor is being used. During a heavy computation, it’s perfectly normal to see CPU usage close to one hundred percent. In fact, that’s often what we want in an HPC environment.</a:t>
            </a:r>
            <a:endParaRPr lang="en-GB"/>
          </a:p>
          <a:p>
            <a:r>
              <a:rPr lang="en-US"/>
              <a:t>Next is </a:t>
            </a:r>
            <a:r>
              <a:rPr lang="en-US" b="1"/>
              <a:t>memory usage</a:t>
            </a:r>
            <a:r>
              <a:rPr lang="en-US"/>
              <a:t>. If an application starts using more memory than the system has available, Linux begins moving data to disk in a process called swapping. Since disks are much slower than RAM, this can have a significant impact on performance.</a:t>
            </a:r>
            <a:endParaRPr lang="en-GB"/>
          </a:p>
          <a:p>
            <a:r>
              <a:rPr lang="en-US"/>
              <a:t>We also monitor </a:t>
            </a:r>
            <a:r>
              <a:rPr lang="en-US" b="1"/>
              <a:t>storage</a:t>
            </a:r>
            <a:r>
              <a:rPr lang="en-US"/>
              <a:t>. If a filesystem becomes full or disk activity becomes a bottleneck, applications may slow down or even fail completely.</a:t>
            </a:r>
            <a:endParaRPr lang="en-GB"/>
          </a:p>
          <a:p>
            <a:r>
              <a:rPr lang="en-US"/>
              <a:t>Another important area is </a:t>
            </a:r>
            <a:r>
              <a:rPr lang="en-US" b="1"/>
              <a:t>network traffic</a:t>
            </a:r>
            <a:r>
              <a:rPr lang="en-US"/>
              <a:t>. Many HPC applications use multiple compute nodes that constantly exchange information. If the network becomes congested, the entire application can slow down even though the CPUs themselves are not fully utilised.</a:t>
            </a:r>
            <a:endParaRPr lang="en-GB"/>
          </a:p>
          <a:p>
            <a:r>
              <a:rPr lang="en-US"/>
              <a:t>Finally, if your cluster contains GPUs, monitoring GPU utilisation, memory usage, temperature, and power consumption becomes extremely important. A GPU sitting idle during a machine learning workload is often a sign that something isn’t configured correctly.</a:t>
            </a:r>
            <a:endParaRPr lang="en-GB"/>
          </a:p>
          <a:p>
            <a:r>
              <a:rPr lang="en-US"/>
              <a:t>The important thing to remember is that monitoring isn’t about collecting hundreds of graphs. It’s about identifying the few metrics that tell you whether your cluster is healthy and where performance problems are occurring.</a:t>
            </a:r>
            <a:endParaRPr lang="en-GB"/>
          </a:p>
          <a:p>
            <a:r>
              <a:rPr lang="en-US"/>
              <a:t>Ask the students:</a:t>
            </a:r>
            <a:endParaRPr lang="en-GB"/>
          </a:p>
          <a:p>
            <a:r>
              <a:rPr lang="en-US" b="1"/>
              <a:t>“If your application suddenly becomes slower, which metric would you check first?”</a:t>
            </a:r>
            <a:endParaRPr lang="en-GB"/>
          </a:p>
          <a:p>
            <a:r>
              <a:rPr lang="en-US"/>
              <a:t>Pause for a second.</a:t>
            </a:r>
            <a:endParaRPr lang="en-GB"/>
          </a:p>
          <a:p>
            <a:r>
              <a:rPr lang="en-US"/>
              <a:t>Then say:</a:t>
            </a:r>
            <a:endParaRPr lang="en-GB"/>
          </a:p>
          <a:p>
            <a:r>
              <a:rPr lang="en-US"/>
              <a:t>“The answer is… it depends. That’s why monitoring multiple metrics together is so valuable.”</a:t>
            </a:r>
            <a:endParaRPr lang="en-GB"/>
          </a:p>
          <a:p>
            <a:br>
              <a:rPr lang="en-US" dirty="0"/>
            </a:br>
            <a:endParaRPr lang="en-US" dirty="0"/>
          </a:p>
          <a:p>
            <a:r>
              <a:rPr lang="en-US"/>
              <a:t>Transition</a:t>
            </a:r>
            <a:endParaRPr lang="en-GB"/>
          </a:p>
          <a:p>
            <a:r>
              <a:rPr lang="en-US"/>
              <a:t>“Now that we know which metrics are important, let’s look at what those metrics actually look like in Grafana and learn how to interpret a real dashboard.”</a:t>
            </a:r>
            <a:endParaRPr lang="en-GB"/>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7</a:t>
            </a:fld>
            <a:endParaRPr lang="en-GB"/>
          </a:p>
        </p:txBody>
      </p:sp>
    </p:spTree>
    <p:extLst>
      <p:ext uri="{BB962C8B-B14F-4D97-AF65-F5344CB8AC3E}">
        <p14:creationId xmlns:p14="http://schemas.microsoft.com/office/powerpoint/2010/main" val="1704435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which metrics are important, let’s look at how they’re presented in Grafana.</a:t>
            </a:r>
          </a:p>
          <a:p>
            <a:r>
              <a:rPr lang="en-US" dirty="0"/>
              <a:t>At first glance, a Grafana dashboard can seem overwhelming. There are lots of graphs, gauges, numbers and </a:t>
            </a:r>
            <a:r>
              <a:rPr lang="en-US" dirty="0" err="1"/>
              <a:t>colours</a:t>
            </a:r>
            <a:r>
              <a:rPr lang="en-US" dirty="0"/>
              <a:t>.</a:t>
            </a:r>
            <a:endParaRPr lang="en-GB" dirty="0"/>
          </a:p>
          <a:p>
            <a:r>
              <a:rPr lang="en-US"/>
              <a:t>But the goal isn’t to study every graph individually. Instead, we want to understand the overall health of the cluster.</a:t>
            </a:r>
            <a:endParaRPr lang="en-GB"/>
          </a:p>
          <a:p>
            <a:r>
              <a:rPr lang="en-US"/>
              <a:t>The first question I ask is: </a:t>
            </a:r>
            <a:r>
              <a:rPr lang="en-US" b="1"/>
              <a:t>Does anything stand out?</a:t>
            </a:r>
            <a:endParaRPr lang="en-GB"/>
          </a:p>
          <a:p>
            <a:r>
              <a:rPr lang="en-US" dirty="0"/>
              <a:t>Are all the compute nodes showing similar CPU </a:t>
            </a:r>
            <a:r>
              <a:rPr lang="en-US" dirty="0" err="1"/>
              <a:t>utilisation</a:t>
            </a:r>
            <a:r>
              <a:rPr lang="en-US" dirty="0"/>
              <a:t>, or is one node working much harder than the others?</a:t>
            </a:r>
            <a:endParaRPr lang="en-GB" dirty="0"/>
          </a:p>
          <a:p>
            <a:r>
              <a:rPr lang="en-US"/>
              <a:t>Is memory usage stable, or is it increasing over time?</a:t>
            </a:r>
            <a:endParaRPr lang="en-GB"/>
          </a:p>
          <a:p>
            <a:r>
              <a:rPr lang="en-US"/>
              <a:t>Are the network graphs showing normal traffic, or is there an unexpected spike?</a:t>
            </a:r>
            <a:endParaRPr lang="en-GB"/>
          </a:p>
          <a:p>
            <a:r>
              <a:rPr lang="en-US"/>
              <a:t>Is disk usage growing steadily, or is a filesystem about to become full?</a:t>
            </a:r>
            <a:endParaRPr lang="en-GB"/>
          </a:p>
          <a:p>
            <a:r>
              <a:rPr lang="en-US"/>
              <a:t>By asking these questions, you begin to build a picture of what’s happening across the cluster.</a:t>
            </a:r>
            <a:endParaRPr lang="en-GB"/>
          </a:p>
          <a:p>
            <a:r>
              <a:rPr lang="en-US"/>
              <a:t>One important point to remember is that graphs should never be viewed in isolation.</a:t>
            </a:r>
            <a:endParaRPr lang="en-GB"/>
          </a:p>
          <a:p>
            <a:r>
              <a:rPr lang="en-US" dirty="0"/>
              <a:t>For example, high CPU usage isn’t necessarily a problem. During an HPC workload, we often expect CPUs to be close to one hundred percent </a:t>
            </a:r>
            <a:r>
              <a:rPr lang="en-US" dirty="0" err="1"/>
              <a:t>utilisation</a:t>
            </a:r>
            <a:r>
              <a:rPr lang="en-US" dirty="0"/>
              <a:t>.</a:t>
            </a:r>
            <a:endParaRPr lang="en-GB" dirty="0"/>
          </a:p>
          <a:p>
            <a:r>
              <a:rPr lang="en-US"/>
              <a:t>However, if CPU usage is low while your application is running slowly, that might indicate the processors are waiting for data from storage or the network.</a:t>
            </a:r>
            <a:endParaRPr lang="en-GB"/>
          </a:p>
          <a:p>
            <a:r>
              <a:rPr lang="en-US"/>
              <a:t>Good monitoring isn’t about finding high numbers. It’s about understanding why those numbers look the way they do.</a:t>
            </a:r>
            <a:endParaRPr lang="en-GB"/>
          </a:p>
          <a:p>
            <a:br>
              <a:rPr lang="en-US" dirty="0"/>
            </a:br>
            <a:endParaRPr lang="en-US" dirty="0"/>
          </a:p>
          <a:p>
            <a:r>
              <a:rPr lang="en-US"/>
              <a:t>Transition</a:t>
            </a:r>
            <a:br>
              <a:rPr lang="en-US" dirty="0"/>
            </a:br>
            <a:br>
              <a:rPr lang="en-US" dirty="0"/>
            </a:br>
            <a:r>
              <a:rPr lang="en-US"/>
              <a:t>“Now that we know how to read a dashboard, let’s put that knowledge into practice. Imagine one of your jobs suddenly becomes much slower than expected. How would we use Grafana to find the cause?”</a:t>
            </a:r>
            <a:endParaRPr lang="en-GB"/>
          </a:p>
          <a:p>
            <a:br>
              <a:rPr lang="en-US" dirty="0"/>
            </a:br>
            <a:endParaRPr lang="en-US" dirty="0"/>
          </a:p>
        </p:txBody>
      </p:sp>
      <p:sp>
        <p:nvSpPr>
          <p:cNvPr id="4" name="Slide Number Placeholder 3"/>
          <p:cNvSpPr>
            <a:spLocks noGrp="1"/>
          </p:cNvSpPr>
          <p:nvPr>
            <p:ph type="sldNum" sz="quarter" idx="5"/>
          </p:nvPr>
        </p:nvSpPr>
        <p:spPr/>
        <p:txBody>
          <a:bodyPr/>
          <a:lstStyle/>
          <a:p>
            <a:fld id="{1D11E867-3FF9-424E-A9AA-FA88CDB787E1}" type="slidenum">
              <a:t>8</a:t>
            </a:fld>
            <a:endParaRPr lang="en-GB"/>
          </a:p>
        </p:txBody>
      </p:sp>
    </p:spTree>
    <p:extLst>
      <p:ext uri="{BB962C8B-B14F-4D97-AF65-F5344CB8AC3E}">
        <p14:creationId xmlns:p14="http://schemas.microsoft.com/office/powerpoint/2010/main" val="387340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68B7C-EE6C-F4B8-A102-B7FEEF2C41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18E92-2868-9A53-36FC-B7EE86A929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40289B-37A9-6CED-A311-15357DB487A3}"/>
              </a:ext>
            </a:extLst>
          </p:cNvPr>
          <p:cNvSpPr>
            <a:spLocks noGrp="1"/>
          </p:cNvSpPr>
          <p:nvPr>
            <p:ph type="body" idx="1"/>
          </p:nvPr>
        </p:nvSpPr>
        <p:spPr/>
        <p:txBody>
          <a:bodyPr/>
          <a:lstStyle/>
          <a:p>
            <a:r>
              <a:rPr lang="en-US"/>
              <a:t>Let’s put everything we’ve learned into practice.</a:t>
            </a:r>
          </a:p>
          <a:p>
            <a:r>
              <a:rPr lang="en-US" dirty="0"/>
              <a:t>Imagine you’re participating in the Student Cluster Competition and your application suddenly becomes much slower than expected.</a:t>
            </a:r>
            <a:endParaRPr lang="en-US" dirty="0">
              <a:ea typeface="Calibri"/>
              <a:cs typeface="Calibri"/>
            </a:endParaRPr>
          </a:p>
          <a:p>
            <a:r>
              <a:rPr lang="en-US"/>
              <a:t>Yesterday, your benchmark completed in ten minutes.</a:t>
            </a:r>
          </a:p>
          <a:p>
            <a:r>
              <a:rPr lang="en-US"/>
              <a:t>Today, it’s taking thirty.</a:t>
            </a:r>
            <a:endParaRPr lang="en-GB"/>
          </a:p>
          <a:p>
            <a:r>
              <a:rPr lang="en-US"/>
              <a:t>The first instinct for many people is to start changing configuration files or restarting services. But experienced engineers take a different approach.</a:t>
            </a:r>
          </a:p>
          <a:p>
            <a:r>
              <a:rPr lang="en-US"/>
              <a:t>They investigate before making changes.</a:t>
            </a:r>
            <a:endParaRPr lang="en-GB"/>
          </a:p>
          <a:p>
            <a:r>
              <a:rPr lang="en-US" dirty="0"/>
              <a:t>The first thing I’d check is CPU </a:t>
            </a:r>
            <a:r>
              <a:rPr lang="en-US" dirty="0" err="1"/>
              <a:t>utilisation</a:t>
            </a:r>
            <a:r>
              <a:rPr lang="en-US" dirty="0"/>
              <a:t>. If the processors are running close to one hundred percent, then perhaps the workload has simply become more demanding.</a:t>
            </a:r>
            <a:endParaRPr lang="en-US" dirty="0">
              <a:ea typeface="Calibri"/>
              <a:cs typeface="Calibri"/>
            </a:endParaRPr>
          </a:p>
          <a:p>
            <a:r>
              <a:rPr lang="en-US"/>
              <a:t>But suppose CPU usage looks perfectly normal.</a:t>
            </a:r>
            <a:endParaRPr lang="en-GB"/>
          </a:p>
          <a:p>
            <a:r>
              <a:rPr lang="en-US" dirty="0"/>
              <a:t>Next I’d check memory usage. Is the system running out of RAM? Has Linux started swapping memory to disk?</a:t>
            </a:r>
            <a:endParaRPr lang="en-GB" dirty="0"/>
          </a:p>
          <a:p>
            <a:r>
              <a:rPr lang="en-US"/>
              <a:t>If memory also looks healthy, I’d move on to storage.</a:t>
            </a:r>
            <a:endParaRPr lang="en-GB"/>
          </a:p>
          <a:p>
            <a:r>
              <a:rPr lang="en-US" dirty="0"/>
              <a:t>Here I might notice that disk </a:t>
            </a:r>
            <a:r>
              <a:rPr lang="en-US" dirty="0" err="1"/>
              <a:t>utilisation</a:t>
            </a:r>
            <a:r>
              <a:rPr lang="en-US" dirty="0"/>
              <a:t> is extremely high, or that read and write operations are taking much longer than normal.</a:t>
            </a:r>
            <a:endParaRPr lang="en-GB" dirty="0"/>
          </a:p>
          <a:p>
            <a:r>
              <a:rPr lang="en-US"/>
              <a:t>That tells me the CPUs aren’t waiting for more work—they’re waiting for data from storage.</a:t>
            </a:r>
          </a:p>
          <a:p>
            <a:r>
              <a:rPr lang="en-US"/>
              <a:t>If storage also looks healthy, I’d investigate the network, especially if my application is distributed across multiple compute nodes.</a:t>
            </a:r>
            <a:endParaRPr lang="en-GB"/>
          </a:p>
          <a:p>
            <a:r>
              <a:rPr lang="en-US"/>
              <a:t>The important lesson is that monitoring allows us to eliminate possibilities one by one until we identify the real bottleneck.</a:t>
            </a:r>
          </a:p>
          <a:p>
            <a:r>
              <a:rPr lang="en-US"/>
              <a:t>Instead of guessing, we’re making decisions based on evidence.</a:t>
            </a:r>
            <a:endParaRPr lang="en-GB"/>
          </a:p>
          <a:p>
            <a:br>
              <a:rPr lang="en-US" dirty="0"/>
            </a:br>
            <a:endParaRPr lang="en-US" dirty="0"/>
          </a:p>
          <a:p>
            <a:r>
              <a:rPr lang="en-US"/>
              <a:t>Transition </a:t>
            </a:r>
            <a:br>
              <a:rPr lang="en-US" dirty="0"/>
            </a:br>
            <a:r>
              <a:rPr lang="en-US"/>
              <a:t>“Finding the problem is only part of the story. What if we could be notified before users even notice something is wrong? That’s where alerts come in.”</a:t>
            </a:r>
            <a:endParaRPr lang="en-GB"/>
          </a:p>
          <a:p>
            <a:br>
              <a:rPr lang="en-US" dirty="0"/>
            </a:br>
            <a:endParaRPr lang="en-US" dirty="0"/>
          </a:p>
        </p:txBody>
      </p:sp>
      <p:sp>
        <p:nvSpPr>
          <p:cNvPr id="4" name="Slide Number Placeholder 3">
            <a:extLst>
              <a:ext uri="{FF2B5EF4-FFF2-40B4-BE49-F238E27FC236}">
                <a16:creationId xmlns:a16="http://schemas.microsoft.com/office/drawing/2014/main" id="{C2D504EC-1B8C-A9C7-E4E5-5C778129CB88}"/>
              </a:ext>
            </a:extLst>
          </p:cNvPr>
          <p:cNvSpPr>
            <a:spLocks noGrp="1"/>
          </p:cNvSpPr>
          <p:nvPr>
            <p:ph type="sldNum" sz="quarter" idx="5"/>
          </p:nvPr>
        </p:nvSpPr>
        <p:spPr/>
        <p:txBody>
          <a:bodyPr/>
          <a:lstStyle/>
          <a:p>
            <a:fld id="{1D11E867-3FF9-424E-A9AA-FA88CDB787E1}" type="slidenum">
              <a:t>9</a:t>
            </a:fld>
            <a:endParaRPr lang="en-GB"/>
          </a:p>
        </p:txBody>
      </p:sp>
    </p:spTree>
    <p:extLst>
      <p:ext uri="{BB962C8B-B14F-4D97-AF65-F5344CB8AC3E}">
        <p14:creationId xmlns:p14="http://schemas.microsoft.com/office/powerpoint/2010/main" val="273476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g_title.png"/>
          <p:cNvPicPr>
            <a:picLocks noChangeAspect="1"/>
          </p:cNvPicPr>
          <p:nvPr/>
        </p:nvPicPr>
        <p:blipFill>
          <a:blip r:embed="rId3"/>
          <a:stretch>
            <a:fillRect/>
          </a:stretch>
        </p:blipFill>
        <p:spPr>
          <a:xfrm>
            <a:off x="0" y="0"/>
            <a:ext cx="12191695" cy="6858000"/>
          </a:xfrm>
          <a:prstGeom prst="rect">
            <a:avLst/>
          </a:prstGeom>
        </p:spPr>
      </p:pic>
      <p:sp>
        <p:nvSpPr>
          <p:cNvPr id="3" name="TextBox 2"/>
          <p:cNvSpPr txBox="1"/>
          <p:nvPr/>
        </p:nvSpPr>
        <p:spPr>
          <a:xfrm>
            <a:off x="5897880" y="2208836"/>
            <a:ext cx="5943600" cy="707886"/>
          </a:xfrm>
          <a:prstGeom prst="rect">
            <a:avLst/>
          </a:prstGeom>
          <a:noFill/>
        </p:spPr>
        <p:txBody>
          <a:bodyPr wrap="square" lIns="0" tIns="0" rIns="0" bIns="0" anchor="b">
            <a:spAutoFit/>
          </a:bodyPr>
          <a:lstStyle/>
          <a:p>
            <a:r>
              <a:rPr lang="en-US" sz="4600" b="1">
                <a:solidFill>
                  <a:srgbClr val="3A3A3A"/>
                </a:solidFill>
                <a:latin typeface="Calibri"/>
                <a:ea typeface="Calibri"/>
                <a:cs typeface="Calibri"/>
              </a:rPr>
              <a:t>Monitoring your Cluster</a:t>
            </a:r>
            <a:endParaRPr lang="en-US"/>
          </a:p>
        </p:txBody>
      </p:sp>
      <p:sp>
        <p:nvSpPr>
          <p:cNvPr id="4" name="TextBox 3"/>
          <p:cNvSpPr txBox="1"/>
          <p:nvPr/>
        </p:nvSpPr>
        <p:spPr>
          <a:xfrm>
            <a:off x="5943600" y="3200400"/>
            <a:ext cx="5852160" cy="502920"/>
          </a:xfrm>
          <a:prstGeom prst="rect">
            <a:avLst/>
          </a:prstGeom>
          <a:noFill/>
        </p:spPr>
        <p:txBody>
          <a:bodyPr wrap="square" lIns="0" tIns="0" rIns="0" bIns="0" anchor="ctr">
            <a:spAutoFit/>
          </a:bodyPr>
          <a:lstStyle/>
          <a:p>
            <a:pPr algn="l"/>
            <a:r>
              <a:rPr sz="1700" b="1" i="0">
                <a:solidFill>
                  <a:srgbClr val="FFFFFF"/>
                </a:solidFill>
                <a:latin typeface="Calibri"/>
              </a:rPr>
              <a:t>CHPC SCC 2026   |   Selection Round</a:t>
            </a:r>
          </a:p>
        </p:txBody>
      </p:sp>
      <p:sp>
        <p:nvSpPr>
          <p:cNvPr id="5" name="TextBox 4"/>
          <p:cNvSpPr txBox="1"/>
          <p:nvPr/>
        </p:nvSpPr>
        <p:spPr>
          <a:xfrm>
            <a:off x="5943600" y="3950208"/>
            <a:ext cx="5852160" cy="457200"/>
          </a:xfrm>
          <a:prstGeom prst="rect">
            <a:avLst/>
          </a:prstGeom>
          <a:noFill/>
        </p:spPr>
        <p:txBody>
          <a:bodyPr wrap="square" lIns="0" tIns="0" rIns="0" bIns="0" anchor="t">
            <a:spAutoFit/>
          </a:bodyPr>
          <a:lstStyle/>
          <a:p>
            <a:pPr algn="l"/>
            <a:r>
              <a:rPr sz="1450" b="0" i="1">
                <a:solidFill>
                  <a:srgbClr val="E2711D"/>
                </a:solidFill>
                <a:latin typeface="Calibri"/>
              </a:rPr>
              <a:t>Building the machine you compete on  </a:t>
            </a:r>
          </a:p>
        </p:txBody>
      </p:sp>
      <p:sp>
        <p:nvSpPr>
          <p:cNvPr id="6" name="TextBox 5"/>
          <p:cNvSpPr txBox="1"/>
          <p:nvPr/>
        </p:nvSpPr>
        <p:spPr>
          <a:xfrm>
            <a:off x="5943600" y="4370832"/>
            <a:ext cx="5852160" cy="365760"/>
          </a:xfrm>
          <a:prstGeom prst="rect">
            <a:avLst/>
          </a:prstGeom>
          <a:noFill/>
        </p:spPr>
        <p:txBody>
          <a:bodyPr wrap="square" lIns="0" tIns="0" rIns="0" bIns="0" anchor="t">
            <a:spAutoFit/>
          </a:bodyPr>
          <a:lstStyle/>
          <a:p>
            <a:pPr algn="l"/>
            <a:r>
              <a:rPr sz="1250" b="0" i="0">
                <a:solidFill>
                  <a:srgbClr val="8A8A8A"/>
                </a:solidFill>
                <a:latin typeface="Calibri"/>
              </a:rPr>
              <a:t>Live session  +  live node teardown demo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52EE8-6582-5043-8C01-4B9867C77962}"/>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AF84AD2B-13FD-49EE-5E40-376E2CE325F5}"/>
              </a:ext>
            </a:extLst>
          </p:cNvPr>
          <p:cNvPicPr>
            <a:picLocks noChangeAspect="1"/>
          </p:cNvPicPr>
          <p:nvPr/>
        </p:nvPicPr>
        <p:blipFill>
          <a:blip r:embed="rId3"/>
          <a:stretch>
            <a:fillRect/>
          </a:stretch>
        </p:blipFill>
        <p:spPr>
          <a:xfrm>
            <a:off x="0" y="0"/>
            <a:ext cx="12191695" cy="6858000"/>
          </a:xfrm>
          <a:prstGeom prst="rect">
            <a:avLst/>
          </a:prstGeom>
        </p:spPr>
      </p:pic>
      <p:sp>
        <p:nvSpPr>
          <p:cNvPr id="10" name="Rounded Rectangle 4">
            <a:extLst>
              <a:ext uri="{FF2B5EF4-FFF2-40B4-BE49-F238E27FC236}">
                <a16:creationId xmlns:a16="http://schemas.microsoft.com/office/drawing/2014/main" id="{3459B9C8-9B7A-773F-B237-CB38CE1D13E6}"/>
              </a:ext>
            </a:extLst>
          </p:cNvPr>
          <p:cNvSpPr/>
          <p:nvPr/>
        </p:nvSpPr>
        <p:spPr>
          <a:xfrm>
            <a:off x="1765496" y="2331720"/>
            <a:ext cx="5201528" cy="3719732"/>
          </a:xfrm>
          <a:prstGeom prst="roundRect">
            <a:avLst>
              <a:gd name="adj" fmla="val 5000"/>
            </a:avLst>
          </a:prstGeom>
          <a:solidFill>
            <a:srgbClr val="FFFFFF"/>
          </a:solidFill>
          <a:ln w="25400">
            <a:solidFill>
              <a:srgbClr val="156082"/>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ounded Rectangle 5">
            <a:extLst>
              <a:ext uri="{FF2B5EF4-FFF2-40B4-BE49-F238E27FC236}">
                <a16:creationId xmlns:a16="http://schemas.microsoft.com/office/drawing/2014/main" id="{08354862-1290-4692-9D34-7CA663A1F55C}"/>
              </a:ext>
            </a:extLst>
          </p:cNvPr>
          <p:cNvSpPr/>
          <p:nvPr/>
        </p:nvSpPr>
        <p:spPr>
          <a:xfrm>
            <a:off x="1765496" y="2331720"/>
            <a:ext cx="5195667" cy="841248"/>
          </a:xfrm>
          <a:prstGeom prst="roundRect">
            <a:avLst>
              <a:gd name="adj" fmla="val 5000"/>
            </a:avLst>
          </a:prstGeom>
          <a:solidFill>
            <a:srgbClr val="15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1F52934B-A8F1-0EF1-B1FF-BEAD780C1213}"/>
              </a:ext>
            </a:extLst>
          </p:cNvPr>
          <p:cNvSpPr txBox="1"/>
          <p:nvPr/>
        </p:nvSpPr>
        <p:spPr>
          <a:xfrm>
            <a:off x="3646516" y="1255543"/>
            <a:ext cx="8183879" cy="400110"/>
          </a:xfrm>
          <a:prstGeom prst="rect">
            <a:avLst/>
          </a:prstGeom>
          <a:noFill/>
        </p:spPr>
        <p:txBody>
          <a:bodyPr wrap="square" lIns="0" tIns="0" rIns="0" bIns="0" anchor="ctr">
            <a:spAutoFit/>
          </a:bodyPr>
          <a:lstStyle/>
          <a:p>
            <a:pPr algn="ctr"/>
            <a:r>
              <a:rPr lang="en-US" sz="2600" b="1">
                <a:solidFill>
                  <a:srgbClr val="FFFFFF"/>
                </a:solidFill>
                <a:latin typeface="Calibri"/>
              </a:rPr>
              <a:t>Alerts and Notifications</a:t>
            </a:r>
            <a:endParaRPr lang="en-US"/>
          </a:p>
        </p:txBody>
      </p:sp>
      <p:sp>
        <p:nvSpPr>
          <p:cNvPr id="18" name="TextBox 17">
            <a:extLst>
              <a:ext uri="{FF2B5EF4-FFF2-40B4-BE49-F238E27FC236}">
                <a16:creationId xmlns:a16="http://schemas.microsoft.com/office/drawing/2014/main" id="{1E445059-4563-F723-DF41-BF22E76FB969}"/>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3AB44C76-13AA-9887-0FC8-5FCEFE9D9992}"/>
              </a:ext>
            </a:extLst>
          </p:cNvPr>
          <p:cNvSpPr txBox="1"/>
          <p:nvPr/>
        </p:nvSpPr>
        <p:spPr>
          <a:xfrm>
            <a:off x="2167247" y="2439390"/>
            <a:ext cx="8990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a:cs typeface="Arial"/>
              </a:rPr>
              <a:t>Know about problems before users do</a:t>
            </a:r>
            <a:endParaRPr lang="en-US">
              <a:solidFill>
                <a:schemeClr val="bg1"/>
              </a:solidFill>
              <a:ea typeface="Calibri"/>
              <a:cs typeface="Calibri"/>
            </a:endParaRPr>
          </a:p>
        </p:txBody>
      </p:sp>
      <p:sp>
        <p:nvSpPr>
          <p:cNvPr id="5" name="TextBox 4">
            <a:extLst>
              <a:ext uri="{FF2B5EF4-FFF2-40B4-BE49-F238E27FC236}">
                <a16:creationId xmlns:a16="http://schemas.microsoft.com/office/drawing/2014/main" id="{740E58F0-3F52-46A4-AACE-E0191DDE5104}"/>
              </a:ext>
            </a:extLst>
          </p:cNvPr>
          <p:cNvSpPr txBox="1"/>
          <p:nvPr/>
        </p:nvSpPr>
        <p:spPr>
          <a:xfrm>
            <a:off x="2131178" y="3379395"/>
            <a:ext cx="6096000"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55555"/>
                </a:solidFill>
                <a:latin typeface="Calibri"/>
                <a:ea typeface="Calibri"/>
                <a:cs typeface="Calibri"/>
              </a:rPr>
              <a:t>Dashboards help you see problems.</a:t>
            </a:r>
            <a:endParaRPr lang="en-US"/>
          </a:p>
          <a:p>
            <a:pPr marL="285750" indent="-285750">
              <a:buFont typeface="Arial"/>
              <a:buChar char="•"/>
            </a:pPr>
            <a:r>
              <a:rPr lang="en-US" sz="1600">
                <a:solidFill>
                  <a:srgbClr val="555555"/>
                </a:solidFill>
                <a:latin typeface="Calibri"/>
                <a:ea typeface="Calibri"/>
                <a:cs typeface="Calibri"/>
              </a:rPr>
              <a:t>Alerts help you respond to problems immediately.</a:t>
            </a:r>
          </a:p>
          <a:p>
            <a:pPr marL="285750" indent="-285750">
              <a:buFont typeface="Arial"/>
              <a:buChar char="•"/>
            </a:pPr>
            <a:r>
              <a:rPr lang="en-US" sz="1600">
                <a:solidFill>
                  <a:srgbClr val="555555"/>
                </a:solidFill>
                <a:latin typeface="Calibri"/>
                <a:ea typeface="Calibri"/>
                <a:cs typeface="Calibri"/>
              </a:rPr>
              <a:t>Examples of alerts:</a:t>
            </a:r>
          </a:p>
          <a:p>
            <a:pPr marL="285750" indent="-285750">
              <a:buFont typeface="Arial"/>
              <a:buChar char="•"/>
            </a:pPr>
            <a:r>
              <a:rPr lang="en-US" sz="1600">
                <a:solidFill>
                  <a:srgbClr val="555555"/>
                </a:solidFill>
                <a:latin typeface="Calibri"/>
                <a:ea typeface="Calibri"/>
                <a:cs typeface="Calibri"/>
              </a:rPr>
              <a:t>🔥 CPU usage above 90%</a:t>
            </a:r>
          </a:p>
          <a:p>
            <a:pPr marL="285750" indent="-285750">
              <a:buFont typeface="Arial"/>
              <a:buChar char="•"/>
            </a:pPr>
            <a:r>
              <a:rPr lang="en-US" sz="1600">
                <a:solidFill>
                  <a:srgbClr val="555555"/>
                </a:solidFill>
                <a:latin typeface="Calibri"/>
                <a:ea typeface="Calibri"/>
                <a:cs typeface="Calibri"/>
              </a:rPr>
              <a:t>💾 Disk usage above 85%</a:t>
            </a:r>
          </a:p>
          <a:p>
            <a:pPr marL="285750" indent="-285750">
              <a:buFont typeface="Arial"/>
              <a:buChar char="•"/>
            </a:pPr>
            <a:r>
              <a:rPr lang="en-US" sz="1600">
                <a:solidFill>
                  <a:srgbClr val="555555"/>
                </a:solidFill>
                <a:latin typeface="Calibri"/>
                <a:ea typeface="Calibri"/>
                <a:cs typeface="Calibri"/>
              </a:rPr>
              <a:t>🧠 Memory running low</a:t>
            </a:r>
          </a:p>
          <a:p>
            <a:pPr marL="285750" indent="-285750">
              <a:buFont typeface="Arial"/>
              <a:buChar char="•"/>
            </a:pPr>
            <a:r>
              <a:rPr lang="en-US" sz="1600">
                <a:solidFill>
                  <a:srgbClr val="555555"/>
                </a:solidFill>
                <a:latin typeface="Calibri"/>
                <a:ea typeface="Calibri"/>
                <a:cs typeface="Calibri"/>
              </a:rPr>
              <a:t>🌐 Compute node offline</a:t>
            </a:r>
          </a:p>
          <a:p>
            <a:pPr marL="285750" indent="-285750">
              <a:buFont typeface="Arial"/>
              <a:buChar char="•"/>
            </a:pPr>
            <a:r>
              <a:rPr lang="en-US" sz="1600">
                <a:solidFill>
                  <a:srgbClr val="555555"/>
                </a:solidFill>
                <a:latin typeface="Calibri"/>
                <a:ea typeface="Calibri"/>
                <a:cs typeface="Calibri"/>
              </a:rPr>
              <a:t>⚠️ High network latency</a:t>
            </a:r>
          </a:p>
          <a:p>
            <a:pPr algn="ctr"/>
            <a:endParaRPr lang="en-GB"/>
          </a:p>
        </p:txBody>
      </p:sp>
      <p:pic>
        <p:nvPicPr>
          <p:cNvPr id="4" name="Picture 3" descr="A screenshot of a computer flowchart&#10;&#10;AI-generated content may be incorrect.">
            <a:extLst>
              <a:ext uri="{FF2B5EF4-FFF2-40B4-BE49-F238E27FC236}">
                <a16:creationId xmlns:a16="http://schemas.microsoft.com/office/drawing/2014/main" id="{EE87AC06-2BE0-04E7-9458-3B903663638D}"/>
              </a:ext>
            </a:extLst>
          </p:cNvPr>
          <p:cNvPicPr>
            <a:picLocks noChangeAspect="1"/>
          </p:cNvPicPr>
          <p:nvPr/>
        </p:nvPicPr>
        <p:blipFill>
          <a:blip r:embed="rId4"/>
          <a:stretch>
            <a:fillRect/>
          </a:stretch>
        </p:blipFill>
        <p:spPr>
          <a:xfrm>
            <a:off x="6972982" y="2178814"/>
            <a:ext cx="2773506" cy="4153023"/>
          </a:xfrm>
          <a:prstGeom prst="rect">
            <a:avLst/>
          </a:prstGeom>
        </p:spPr>
      </p:pic>
    </p:spTree>
    <p:extLst>
      <p:ext uri="{BB962C8B-B14F-4D97-AF65-F5344CB8AC3E}">
        <p14:creationId xmlns:p14="http://schemas.microsoft.com/office/powerpoint/2010/main" val="845248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5FB5-9C08-B609-77E2-177E2ECCDD6B}"/>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139E72CB-B1F1-72F6-95B6-56CF49EDF277}"/>
              </a:ext>
            </a:extLst>
          </p:cNvPr>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D91DE440-4BA1-0770-B8B1-D2FEE8DA481E}"/>
              </a:ext>
            </a:extLst>
          </p:cNvPr>
          <p:cNvSpPr txBox="1"/>
          <p:nvPr/>
        </p:nvSpPr>
        <p:spPr>
          <a:xfrm>
            <a:off x="3646516" y="1255543"/>
            <a:ext cx="8183879" cy="400110"/>
          </a:xfrm>
          <a:prstGeom prst="rect">
            <a:avLst/>
          </a:prstGeom>
          <a:noFill/>
        </p:spPr>
        <p:txBody>
          <a:bodyPr wrap="square" lIns="0" tIns="0" rIns="0" bIns="0" anchor="ctr">
            <a:spAutoFit/>
          </a:bodyPr>
          <a:lstStyle/>
          <a:p>
            <a:pPr algn="ctr"/>
            <a:r>
              <a:rPr lang="en-US" sz="2600" b="1" dirty="0">
                <a:solidFill>
                  <a:srgbClr val="FFFFFF"/>
                </a:solidFill>
                <a:latin typeface="Calibri"/>
              </a:rPr>
              <a:t>Monitoring Best </a:t>
            </a:r>
            <a:r>
              <a:rPr lang="en-US" sz="2600" b="1" dirty="0" err="1">
                <a:solidFill>
                  <a:srgbClr val="FFFFFF"/>
                </a:solidFill>
                <a:latin typeface="Calibri"/>
              </a:rPr>
              <a:t>Practises</a:t>
            </a:r>
            <a:endParaRPr lang="en-US" dirty="0" err="1"/>
          </a:p>
        </p:txBody>
      </p:sp>
      <p:sp>
        <p:nvSpPr>
          <p:cNvPr id="18" name="TextBox 17">
            <a:extLst>
              <a:ext uri="{FF2B5EF4-FFF2-40B4-BE49-F238E27FC236}">
                <a16:creationId xmlns:a16="http://schemas.microsoft.com/office/drawing/2014/main" id="{988B1FFB-6061-FD28-62AF-3C0A9CA4ABC4}"/>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pic>
        <p:nvPicPr>
          <p:cNvPr id="6" name="Picture 5">
            <a:extLst>
              <a:ext uri="{FF2B5EF4-FFF2-40B4-BE49-F238E27FC236}">
                <a16:creationId xmlns:a16="http://schemas.microsoft.com/office/drawing/2014/main" id="{3BDA79D1-D2DE-D47D-7A89-A1A1655E588D}"/>
              </a:ext>
            </a:extLst>
          </p:cNvPr>
          <p:cNvPicPr>
            <a:picLocks noChangeAspect="1"/>
          </p:cNvPicPr>
          <p:nvPr/>
        </p:nvPicPr>
        <p:blipFill>
          <a:blip r:embed="rId4"/>
          <a:stretch>
            <a:fillRect/>
          </a:stretch>
        </p:blipFill>
        <p:spPr>
          <a:xfrm>
            <a:off x="2965938" y="3085635"/>
            <a:ext cx="7115909" cy="1624579"/>
          </a:xfrm>
          <a:prstGeom prst="rect">
            <a:avLst/>
          </a:prstGeom>
        </p:spPr>
      </p:pic>
      <p:sp>
        <p:nvSpPr>
          <p:cNvPr id="8" name="TextBox 7">
            <a:extLst>
              <a:ext uri="{FF2B5EF4-FFF2-40B4-BE49-F238E27FC236}">
                <a16:creationId xmlns:a16="http://schemas.microsoft.com/office/drawing/2014/main" id="{D3E09288-A939-3032-9915-ACA4BA31729B}"/>
              </a:ext>
            </a:extLst>
          </p:cNvPr>
          <p:cNvSpPr txBox="1"/>
          <p:nvPr/>
        </p:nvSpPr>
        <p:spPr>
          <a:xfrm>
            <a:off x="2403231" y="2233246"/>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rial"/>
              </a:rPr>
              <a:t>Simple habits that make troubleshooting easier.</a:t>
            </a:r>
            <a:endParaRPr lang="en-US"/>
          </a:p>
        </p:txBody>
      </p:sp>
      <p:sp>
        <p:nvSpPr>
          <p:cNvPr id="13" name="Rounded Rectangle 21">
            <a:extLst>
              <a:ext uri="{FF2B5EF4-FFF2-40B4-BE49-F238E27FC236}">
                <a16:creationId xmlns:a16="http://schemas.microsoft.com/office/drawing/2014/main" id="{81C07BF0-291D-CE90-9D01-B8E2F811A3C6}"/>
              </a:ext>
            </a:extLst>
          </p:cNvPr>
          <p:cNvSpPr/>
          <p:nvPr/>
        </p:nvSpPr>
        <p:spPr>
          <a:xfrm>
            <a:off x="2404403" y="5291797"/>
            <a:ext cx="8890781" cy="1153551"/>
          </a:xfrm>
          <a:prstGeom prst="roundRect">
            <a:avLst>
              <a:gd name="adj" fmla="val 7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9743BC81-4409-72B2-3C9F-268FCE17C3DD}"/>
              </a:ext>
            </a:extLst>
          </p:cNvPr>
          <p:cNvSpPr txBox="1"/>
          <p:nvPr/>
        </p:nvSpPr>
        <p:spPr>
          <a:xfrm>
            <a:off x="2514600" y="5767754"/>
            <a:ext cx="867507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baseline="0">
                <a:solidFill>
                  <a:srgbClr val="595959"/>
                </a:solidFill>
                <a:latin typeface="Arial"/>
                <a:ea typeface="Segoe UI"/>
                <a:cs typeface="Segoe UI"/>
              </a:rPr>
              <a:t>Monitoring isn't about collecting data.</a:t>
            </a:r>
            <a:r>
              <a:rPr lang="en-US" sz="1400" b="0" i="0">
                <a:solidFill>
                  <a:srgbClr val="000000"/>
                </a:solidFill>
                <a:latin typeface="Arial"/>
                <a:ea typeface="Segoe UI"/>
                <a:cs typeface="Segoe UI"/>
              </a:rPr>
              <a:t>​</a:t>
            </a:r>
            <a:r>
              <a:rPr lang="en-US" sz="1400">
                <a:solidFill>
                  <a:srgbClr val="000000"/>
                </a:solidFill>
                <a:latin typeface="Arial"/>
                <a:ea typeface="Segoe UI"/>
                <a:cs typeface="Segoe UI"/>
              </a:rPr>
              <a:t>  </a:t>
            </a:r>
            <a:r>
              <a:rPr lang="en-US" sz="1400" b="0" i="0" u="none" strike="noStrike" baseline="0">
                <a:solidFill>
                  <a:srgbClr val="595959"/>
                </a:solidFill>
                <a:latin typeface="Arial"/>
                <a:ea typeface="Segoe UI"/>
                <a:cs typeface="Segoe UI"/>
              </a:rPr>
              <a:t>It's about making better decisions.</a:t>
            </a:r>
            <a:r>
              <a:rPr lang="en-US" sz="1400" b="0" i="0">
                <a:solidFill>
                  <a:srgbClr val="000000"/>
                </a:solidFill>
                <a:latin typeface="Arial"/>
                <a:ea typeface="Segoe UI"/>
                <a:cs typeface="Segoe UI"/>
              </a:rPr>
              <a:t>​</a:t>
            </a:r>
            <a:endParaRPr lang="en-US" dirty="0">
              <a:ea typeface="Calibri"/>
              <a:cs typeface="Calibri"/>
            </a:endParaRPr>
          </a:p>
        </p:txBody>
      </p:sp>
      <p:sp>
        <p:nvSpPr>
          <p:cNvPr id="16" name="Rounded Rectangle 14">
            <a:extLst>
              <a:ext uri="{FF2B5EF4-FFF2-40B4-BE49-F238E27FC236}">
                <a16:creationId xmlns:a16="http://schemas.microsoft.com/office/drawing/2014/main" id="{2DCD2EE3-9ADE-E94E-0EEC-3C692CB82304}"/>
              </a:ext>
            </a:extLst>
          </p:cNvPr>
          <p:cNvSpPr/>
          <p:nvPr/>
        </p:nvSpPr>
        <p:spPr>
          <a:xfrm>
            <a:off x="2514600" y="5356274"/>
            <a:ext cx="1417320" cy="292608"/>
          </a:xfrm>
          <a:prstGeom prst="roundRect">
            <a:avLst>
              <a:gd name="adj" fmla="val 50000"/>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000" b="1">
                <a:solidFill>
                  <a:srgbClr val="FFFFFF"/>
                </a:solidFill>
                <a:latin typeface="Calibri"/>
              </a:rPr>
              <a:t>TIP</a:t>
            </a:r>
            <a:endParaRPr lang="en-US" sz="1000" b="1">
              <a:ea typeface="Calibri"/>
              <a:cs typeface="Calibri"/>
            </a:endParaRPr>
          </a:p>
        </p:txBody>
      </p:sp>
    </p:spTree>
    <p:extLst>
      <p:ext uri="{BB962C8B-B14F-4D97-AF65-F5344CB8AC3E}">
        <p14:creationId xmlns:p14="http://schemas.microsoft.com/office/powerpoint/2010/main" val="309268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g_content.png"/>
          <p:cNvPicPr>
            <a:picLocks noChangeAspect="1"/>
          </p:cNvPicPr>
          <p:nvPr/>
        </p:nvPicPr>
        <p:blipFill>
          <a:blip r:embed="rId3"/>
          <a:stretch>
            <a:fillRect/>
          </a:stretch>
        </p:blipFill>
        <p:spPr>
          <a:xfrm>
            <a:off x="0" y="0"/>
            <a:ext cx="12191695" cy="6858000"/>
          </a:xfrm>
          <a:prstGeom prst="rect">
            <a:avLst/>
          </a:prstGeom>
        </p:spPr>
      </p:pic>
      <p:sp>
        <p:nvSpPr>
          <p:cNvPr id="3" name="TextBox 2"/>
          <p:cNvSpPr txBox="1"/>
          <p:nvPr/>
        </p:nvSpPr>
        <p:spPr>
          <a:xfrm>
            <a:off x="3611880" y="603504"/>
            <a:ext cx="8183879" cy="1298448"/>
          </a:xfrm>
          <a:prstGeom prst="rect">
            <a:avLst/>
          </a:prstGeom>
          <a:noFill/>
        </p:spPr>
        <p:txBody>
          <a:bodyPr wrap="square" lIns="0" tIns="0" rIns="0" bIns="0" anchor="ctr">
            <a:spAutoFit/>
          </a:bodyPr>
          <a:lstStyle/>
          <a:p>
            <a:pPr algn="ctr"/>
            <a:r>
              <a:rPr sz="2600" b="1" i="0">
                <a:solidFill>
                  <a:srgbClr val="FFFFFF"/>
                </a:solidFill>
                <a:latin typeface="Calibri"/>
              </a:rPr>
              <a:t>Key Takeaways</a:t>
            </a:r>
          </a:p>
        </p:txBody>
      </p:sp>
      <p:sp>
        <p:nvSpPr>
          <p:cNvPr id="4" name="Rounded Rectangle 3"/>
          <p:cNvSpPr/>
          <p:nvPr/>
        </p:nvSpPr>
        <p:spPr>
          <a:xfrm>
            <a:off x="2331720" y="2331720"/>
            <a:ext cx="9555480" cy="603504"/>
          </a:xfrm>
          <a:prstGeom prst="roundRect">
            <a:avLst>
              <a:gd name="adj" fmla="val 10000"/>
            </a:avLst>
          </a:prstGeom>
          <a:solidFill>
            <a:srgbClr val="FBEE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Oval 4"/>
          <p:cNvSpPr/>
          <p:nvPr/>
        </p:nvSpPr>
        <p:spPr>
          <a:xfrm>
            <a:off x="2487168" y="2404872"/>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1</a:t>
            </a:r>
          </a:p>
        </p:txBody>
      </p:sp>
      <p:sp>
        <p:nvSpPr>
          <p:cNvPr id="6" name="TextBox 5"/>
          <p:cNvSpPr txBox="1"/>
          <p:nvPr/>
        </p:nvSpPr>
        <p:spPr>
          <a:xfrm>
            <a:off x="3154680" y="2533444"/>
            <a:ext cx="8595360" cy="200055"/>
          </a:xfrm>
          <a:prstGeom prst="rect">
            <a:avLst/>
          </a:prstGeom>
          <a:noFill/>
        </p:spPr>
        <p:txBody>
          <a:bodyPr wrap="square" lIns="0" tIns="0" rIns="0" bIns="0" anchor="ctr">
            <a:spAutoFit/>
          </a:bodyPr>
          <a:lstStyle/>
          <a:p>
            <a:r>
              <a:rPr lang="en-GB" sz="1300" dirty="0">
                <a:solidFill>
                  <a:srgbClr val="3A3A3A"/>
                </a:solidFill>
                <a:latin typeface="Calibri"/>
              </a:rPr>
              <a:t>HPC </a:t>
            </a:r>
            <a:r>
              <a:rPr lang="en-GB" sz="1300">
                <a:solidFill>
                  <a:srgbClr val="3A3A3A"/>
                </a:solidFill>
                <a:latin typeface="Calibri"/>
              </a:rPr>
              <a:t>Cluster</a:t>
            </a:r>
            <a:endParaRPr sz="1300" b="0" i="0" dirty="0" err="1">
              <a:solidFill>
                <a:srgbClr val="3A3A3A"/>
              </a:solidFill>
              <a:latin typeface="Calibri"/>
            </a:endParaRPr>
          </a:p>
        </p:txBody>
      </p:sp>
      <p:sp>
        <p:nvSpPr>
          <p:cNvPr id="7" name="Rounded Rectangle 6"/>
          <p:cNvSpPr/>
          <p:nvPr/>
        </p:nvSpPr>
        <p:spPr>
          <a:xfrm>
            <a:off x="2331720" y="3008376"/>
            <a:ext cx="9555480" cy="603504"/>
          </a:xfrm>
          <a:prstGeom prst="roundRect">
            <a:avLst>
              <a:gd name="adj" fmla="val 10000"/>
            </a:avLst>
          </a:prstGeom>
          <a:solidFill>
            <a:srgbClr val="FFFFFF"/>
          </a:solidFill>
          <a:ln w="15240">
            <a:solidFill>
              <a:srgbClr val="F7D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Oval 7"/>
          <p:cNvSpPr/>
          <p:nvPr/>
        </p:nvSpPr>
        <p:spPr>
          <a:xfrm>
            <a:off x="2487168" y="3081528"/>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2</a:t>
            </a:r>
          </a:p>
        </p:txBody>
      </p:sp>
      <p:sp>
        <p:nvSpPr>
          <p:cNvPr id="9" name="TextBox 8"/>
          <p:cNvSpPr txBox="1"/>
          <p:nvPr/>
        </p:nvSpPr>
        <p:spPr>
          <a:xfrm>
            <a:off x="3154680" y="3210100"/>
            <a:ext cx="8595360" cy="200055"/>
          </a:xfrm>
          <a:prstGeom prst="rect">
            <a:avLst/>
          </a:prstGeom>
          <a:noFill/>
        </p:spPr>
        <p:txBody>
          <a:bodyPr wrap="square" lIns="0" tIns="0" rIns="0" bIns="0" anchor="ctr">
            <a:spAutoFit/>
          </a:bodyPr>
          <a:lstStyle/>
          <a:p>
            <a:r>
              <a:rPr lang="en-US" sz="1300">
                <a:solidFill>
                  <a:srgbClr val="3A3A3A"/>
                </a:solidFill>
                <a:latin typeface="Calibri"/>
              </a:rPr>
              <a:t>Collect Metrics</a:t>
            </a:r>
            <a:endParaRPr lang="en-US"/>
          </a:p>
        </p:txBody>
      </p:sp>
      <p:sp>
        <p:nvSpPr>
          <p:cNvPr id="10" name="Rounded Rectangle 9"/>
          <p:cNvSpPr/>
          <p:nvPr/>
        </p:nvSpPr>
        <p:spPr>
          <a:xfrm>
            <a:off x="2331720" y="3685032"/>
            <a:ext cx="9555480" cy="603504"/>
          </a:xfrm>
          <a:prstGeom prst="roundRect">
            <a:avLst>
              <a:gd name="adj" fmla="val 10000"/>
            </a:avLst>
          </a:prstGeom>
          <a:solidFill>
            <a:srgbClr val="FBEE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Oval 10"/>
          <p:cNvSpPr/>
          <p:nvPr/>
        </p:nvSpPr>
        <p:spPr>
          <a:xfrm>
            <a:off x="2487168" y="3758184"/>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3</a:t>
            </a:r>
          </a:p>
        </p:txBody>
      </p:sp>
      <p:sp>
        <p:nvSpPr>
          <p:cNvPr id="12" name="TextBox 11"/>
          <p:cNvSpPr txBox="1"/>
          <p:nvPr/>
        </p:nvSpPr>
        <p:spPr>
          <a:xfrm>
            <a:off x="3154680" y="3886756"/>
            <a:ext cx="8595360" cy="200055"/>
          </a:xfrm>
          <a:prstGeom prst="rect">
            <a:avLst/>
          </a:prstGeom>
          <a:noFill/>
        </p:spPr>
        <p:txBody>
          <a:bodyPr wrap="square" lIns="0" tIns="0" rIns="0" bIns="0" anchor="ctr">
            <a:spAutoFit/>
          </a:bodyPr>
          <a:lstStyle/>
          <a:p>
            <a:pPr algn="l"/>
            <a:r>
              <a:rPr lang="en-US" sz="1300">
                <a:solidFill>
                  <a:srgbClr val="3A3A3A"/>
                </a:solidFill>
                <a:latin typeface="Calibri"/>
              </a:rPr>
              <a:t>Visualize</a:t>
            </a:r>
            <a:endParaRPr lang="en-US"/>
          </a:p>
        </p:txBody>
      </p:sp>
      <p:sp>
        <p:nvSpPr>
          <p:cNvPr id="13" name="Rounded Rectangle 12"/>
          <p:cNvSpPr/>
          <p:nvPr/>
        </p:nvSpPr>
        <p:spPr>
          <a:xfrm>
            <a:off x="2331720" y="4361688"/>
            <a:ext cx="9555480" cy="603504"/>
          </a:xfrm>
          <a:prstGeom prst="roundRect">
            <a:avLst>
              <a:gd name="adj" fmla="val 10000"/>
            </a:avLst>
          </a:prstGeom>
          <a:solidFill>
            <a:srgbClr val="FFFFFF"/>
          </a:solidFill>
          <a:ln w="15240">
            <a:solidFill>
              <a:srgbClr val="F7D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Oval 13"/>
          <p:cNvSpPr/>
          <p:nvPr/>
        </p:nvSpPr>
        <p:spPr>
          <a:xfrm>
            <a:off x="2487168" y="4434840"/>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4</a:t>
            </a:r>
          </a:p>
        </p:txBody>
      </p:sp>
      <p:sp>
        <p:nvSpPr>
          <p:cNvPr id="15" name="TextBox 14"/>
          <p:cNvSpPr txBox="1"/>
          <p:nvPr/>
        </p:nvSpPr>
        <p:spPr>
          <a:xfrm>
            <a:off x="3154680" y="4563412"/>
            <a:ext cx="8595360" cy="200055"/>
          </a:xfrm>
          <a:prstGeom prst="rect">
            <a:avLst/>
          </a:prstGeom>
          <a:noFill/>
        </p:spPr>
        <p:txBody>
          <a:bodyPr wrap="square" lIns="0" tIns="0" rIns="0" bIns="0" anchor="ctr">
            <a:spAutoFit/>
          </a:bodyPr>
          <a:lstStyle/>
          <a:p>
            <a:r>
              <a:rPr lang="en-US" sz="1300">
                <a:solidFill>
                  <a:srgbClr val="3A3A3A"/>
                </a:solidFill>
                <a:latin typeface="Calibri"/>
              </a:rPr>
              <a:t>Understand the numbers</a:t>
            </a:r>
            <a:endParaRPr lang="en-US"/>
          </a:p>
        </p:txBody>
      </p:sp>
      <p:sp>
        <p:nvSpPr>
          <p:cNvPr id="16" name="Rounded Rectangle 15"/>
          <p:cNvSpPr/>
          <p:nvPr/>
        </p:nvSpPr>
        <p:spPr>
          <a:xfrm>
            <a:off x="2331720" y="5038344"/>
            <a:ext cx="9555480" cy="603504"/>
          </a:xfrm>
          <a:prstGeom prst="roundRect">
            <a:avLst>
              <a:gd name="adj" fmla="val 10000"/>
            </a:avLst>
          </a:prstGeom>
          <a:solidFill>
            <a:srgbClr val="FBEE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Oval 16"/>
          <p:cNvSpPr/>
          <p:nvPr/>
        </p:nvSpPr>
        <p:spPr>
          <a:xfrm>
            <a:off x="2487168" y="5111496"/>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5</a:t>
            </a:r>
          </a:p>
        </p:txBody>
      </p:sp>
      <p:sp>
        <p:nvSpPr>
          <p:cNvPr id="18" name="TextBox 17"/>
          <p:cNvSpPr txBox="1"/>
          <p:nvPr/>
        </p:nvSpPr>
        <p:spPr>
          <a:xfrm>
            <a:off x="3154680" y="5240068"/>
            <a:ext cx="8595360" cy="200055"/>
          </a:xfrm>
          <a:prstGeom prst="rect">
            <a:avLst/>
          </a:prstGeom>
          <a:noFill/>
        </p:spPr>
        <p:txBody>
          <a:bodyPr wrap="square" lIns="0" tIns="0" rIns="0" bIns="0" anchor="ctr">
            <a:spAutoFit/>
          </a:bodyPr>
          <a:lstStyle/>
          <a:p>
            <a:r>
              <a:rPr lang="en-US" sz="1300">
                <a:solidFill>
                  <a:srgbClr val="3A3A3A"/>
                </a:solidFill>
                <a:latin typeface="Calibri"/>
              </a:rPr>
              <a:t>Solve problems</a:t>
            </a:r>
            <a:endParaRPr lang="en-US" sz="1300">
              <a:solidFill>
                <a:srgbClr val="3A3A3A"/>
              </a:solidFill>
              <a:ea typeface="Calibri"/>
              <a:cs typeface="Calibri"/>
            </a:endParaRPr>
          </a:p>
        </p:txBody>
      </p:sp>
      <p:sp>
        <p:nvSpPr>
          <p:cNvPr id="19" name="Rounded Rectangle 18"/>
          <p:cNvSpPr/>
          <p:nvPr/>
        </p:nvSpPr>
        <p:spPr>
          <a:xfrm>
            <a:off x="2331720" y="5715000"/>
            <a:ext cx="9555480" cy="603504"/>
          </a:xfrm>
          <a:prstGeom prst="roundRect">
            <a:avLst>
              <a:gd name="adj" fmla="val 10000"/>
            </a:avLst>
          </a:prstGeom>
          <a:solidFill>
            <a:srgbClr val="FFFFFF"/>
          </a:solidFill>
          <a:ln w="15240">
            <a:solidFill>
              <a:srgbClr val="F7DCC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0" name="Oval 19"/>
          <p:cNvSpPr/>
          <p:nvPr/>
        </p:nvSpPr>
        <p:spPr>
          <a:xfrm>
            <a:off x="2487168" y="5788152"/>
            <a:ext cx="457200" cy="45720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500" b="1">
                <a:solidFill>
                  <a:srgbClr val="FFFFFF"/>
                </a:solidFill>
                <a:latin typeface="Calibri"/>
              </a:rPr>
              <a:t>6</a:t>
            </a:r>
          </a:p>
        </p:txBody>
      </p:sp>
      <p:sp>
        <p:nvSpPr>
          <p:cNvPr id="21" name="TextBox 20"/>
          <p:cNvSpPr txBox="1"/>
          <p:nvPr/>
        </p:nvSpPr>
        <p:spPr>
          <a:xfrm>
            <a:off x="3154680" y="5916724"/>
            <a:ext cx="8595360" cy="200055"/>
          </a:xfrm>
          <a:prstGeom prst="rect">
            <a:avLst/>
          </a:prstGeom>
          <a:noFill/>
        </p:spPr>
        <p:txBody>
          <a:bodyPr wrap="square" lIns="0" tIns="0" rIns="0" bIns="0" anchor="ctr">
            <a:spAutoFit/>
          </a:bodyPr>
          <a:lstStyle/>
          <a:p>
            <a:r>
              <a:rPr lang="en-US" sz="1300" dirty="0">
                <a:solidFill>
                  <a:srgbClr val="3A3A3A"/>
                </a:solidFill>
                <a:latin typeface="Calibri"/>
              </a:rPr>
              <a:t>Great engineers don’t rely on assumptions, they rely on DATA.</a:t>
            </a:r>
            <a:endParaRPr lang="en-US" sz="1300" dirty="0">
              <a:solidFill>
                <a:srgbClr val="3A3A3A"/>
              </a:solidFill>
              <a:ea typeface="Calibri"/>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g_closing.png"/>
          <p:cNvPicPr>
            <a:picLocks noChangeAspect="1"/>
          </p:cNvPicPr>
          <p:nvPr/>
        </p:nvPicPr>
        <p:blipFill>
          <a:blip r:embed="rId2"/>
          <a:stretch>
            <a:fillRect/>
          </a:stretch>
        </p:blipFill>
        <p:spPr>
          <a:xfrm>
            <a:off x="0" y="0"/>
            <a:ext cx="12191695" cy="6858000"/>
          </a:xfrm>
          <a:prstGeom prst="rect">
            <a:avLst/>
          </a:prstGeom>
        </p:spPr>
      </p:pic>
      <p:sp>
        <p:nvSpPr>
          <p:cNvPr id="3" name="TextBox 2"/>
          <p:cNvSpPr txBox="1"/>
          <p:nvPr/>
        </p:nvSpPr>
        <p:spPr>
          <a:xfrm>
            <a:off x="5943600" y="4114800"/>
            <a:ext cx="5852160" cy="457200"/>
          </a:xfrm>
          <a:prstGeom prst="rect">
            <a:avLst/>
          </a:prstGeom>
          <a:noFill/>
        </p:spPr>
        <p:txBody>
          <a:bodyPr wrap="square" lIns="0" tIns="0" rIns="0" bIns="0" anchor="t">
            <a:spAutoFit/>
          </a:bodyPr>
          <a:lstStyle/>
          <a:p>
            <a:pPr algn="l"/>
            <a:r>
              <a:rPr sz="1400" b="0" i="0">
                <a:solidFill>
                  <a:srgbClr val="8A8A8A"/>
                </a:solidFill>
                <a:latin typeface="Calibri"/>
              </a:rPr>
              <a:t>HPC Hardware  -  CHPC SCC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g_content.png"/>
          <p:cNvPicPr>
            <a:picLocks noChangeAspect="1"/>
          </p:cNvPicPr>
          <p:nvPr/>
        </p:nvPicPr>
        <p:blipFill>
          <a:blip r:embed="rId3"/>
          <a:stretch>
            <a:fillRect/>
          </a:stretch>
        </p:blipFill>
        <p:spPr>
          <a:xfrm>
            <a:off x="0" y="0"/>
            <a:ext cx="12191695" cy="6858000"/>
          </a:xfrm>
          <a:prstGeom prst="rect">
            <a:avLst/>
          </a:prstGeom>
        </p:spPr>
      </p:pic>
      <p:sp>
        <p:nvSpPr>
          <p:cNvPr id="3" name="TextBox 2"/>
          <p:cNvSpPr txBox="1"/>
          <p:nvPr/>
        </p:nvSpPr>
        <p:spPr>
          <a:xfrm>
            <a:off x="3611880" y="603504"/>
            <a:ext cx="8183879" cy="1298448"/>
          </a:xfrm>
          <a:prstGeom prst="rect">
            <a:avLst/>
          </a:prstGeom>
          <a:noFill/>
        </p:spPr>
        <p:txBody>
          <a:bodyPr wrap="square" lIns="0" tIns="0" rIns="0" bIns="0" anchor="ctr">
            <a:spAutoFit/>
          </a:bodyPr>
          <a:lstStyle/>
          <a:p>
            <a:pPr algn="ctr"/>
            <a:r>
              <a:rPr sz="2600" b="1" i="0">
                <a:solidFill>
                  <a:srgbClr val="FFFFFF"/>
                </a:solidFill>
                <a:latin typeface="Calibri"/>
              </a:rPr>
              <a:t>What We're Covering Today</a:t>
            </a:r>
          </a:p>
        </p:txBody>
      </p:sp>
      <p:sp>
        <p:nvSpPr>
          <p:cNvPr id="4" name="Rounded Rectangle 3"/>
          <p:cNvSpPr/>
          <p:nvPr/>
        </p:nvSpPr>
        <p:spPr>
          <a:xfrm>
            <a:off x="2468880" y="2395728"/>
            <a:ext cx="4160520" cy="950976"/>
          </a:xfrm>
          <a:prstGeom prst="roundRect">
            <a:avLst>
              <a:gd name="adj" fmla="val 12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Oval 4"/>
          <p:cNvSpPr/>
          <p:nvPr/>
        </p:nvSpPr>
        <p:spPr>
          <a:xfrm>
            <a:off x="2615184" y="2596896"/>
            <a:ext cx="548640" cy="54864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800" b="1">
                <a:solidFill>
                  <a:srgbClr val="FFFFFF"/>
                </a:solidFill>
                <a:latin typeface="Calibri"/>
              </a:rPr>
              <a:t>1</a:t>
            </a:r>
          </a:p>
        </p:txBody>
      </p:sp>
      <p:sp>
        <p:nvSpPr>
          <p:cNvPr id="6" name="TextBox 5"/>
          <p:cNvSpPr txBox="1"/>
          <p:nvPr/>
        </p:nvSpPr>
        <p:spPr>
          <a:xfrm>
            <a:off x="3273235" y="2742211"/>
            <a:ext cx="3154679" cy="230832"/>
          </a:xfrm>
          <a:prstGeom prst="rect">
            <a:avLst/>
          </a:prstGeom>
          <a:noFill/>
        </p:spPr>
        <p:txBody>
          <a:bodyPr wrap="square" lIns="0" tIns="0" rIns="0" bIns="0" anchor="t">
            <a:spAutoFit/>
          </a:bodyPr>
          <a:lstStyle/>
          <a:p>
            <a:pPr>
              <a:spcAft>
                <a:spcPts val="200"/>
              </a:spcAft>
            </a:pPr>
            <a:r>
              <a:rPr lang="en-US" sz="1500" b="1">
                <a:solidFill>
                  <a:srgbClr val="3A3A3A"/>
                </a:solidFill>
                <a:latin typeface="Calibri"/>
                <a:ea typeface="Calibri"/>
                <a:cs typeface="Calibri"/>
              </a:rPr>
              <a:t>Why Monitoring matters</a:t>
            </a:r>
            <a:endParaRPr lang="en-US"/>
          </a:p>
        </p:txBody>
      </p:sp>
      <p:sp>
        <p:nvSpPr>
          <p:cNvPr id="7" name="Rounded Rectangle 6"/>
          <p:cNvSpPr/>
          <p:nvPr/>
        </p:nvSpPr>
        <p:spPr>
          <a:xfrm>
            <a:off x="7269480" y="2395728"/>
            <a:ext cx="4160520" cy="950976"/>
          </a:xfrm>
          <a:prstGeom prst="roundRect">
            <a:avLst>
              <a:gd name="adj" fmla="val 12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Oval 7"/>
          <p:cNvSpPr/>
          <p:nvPr/>
        </p:nvSpPr>
        <p:spPr>
          <a:xfrm>
            <a:off x="7415783" y="2596896"/>
            <a:ext cx="548640" cy="54864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800" b="1">
                <a:solidFill>
                  <a:srgbClr val="FFFFFF"/>
                </a:solidFill>
                <a:latin typeface="Calibri"/>
              </a:rPr>
              <a:t>2</a:t>
            </a:r>
          </a:p>
        </p:txBody>
      </p:sp>
      <p:sp>
        <p:nvSpPr>
          <p:cNvPr id="9" name="TextBox 8"/>
          <p:cNvSpPr txBox="1"/>
          <p:nvPr/>
        </p:nvSpPr>
        <p:spPr>
          <a:xfrm>
            <a:off x="8138160" y="2742210"/>
            <a:ext cx="3154679" cy="433452"/>
          </a:xfrm>
          <a:prstGeom prst="rect">
            <a:avLst/>
          </a:prstGeom>
          <a:noFill/>
        </p:spPr>
        <p:txBody>
          <a:bodyPr wrap="square" lIns="0" tIns="0" rIns="0" bIns="0" anchor="t">
            <a:spAutoFit/>
          </a:bodyPr>
          <a:lstStyle/>
          <a:p>
            <a:pPr>
              <a:spcAft>
                <a:spcPts val="200"/>
              </a:spcAft>
            </a:pPr>
            <a:r>
              <a:rPr lang="en-US" sz="1500" b="1">
                <a:solidFill>
                  <a:srgbClr val="3A3A3A"/>
                </a:solidFill>
                <a:latin typeface="Calibri"/>
              </a:rPr>
              <a:t>What are Prometheus and Grafana</a:t>
            </a:r>
            <a:endParaRPr lang="en-US" sz="1500" b="1" i="0">
              <a:solidFill>
                <a:srgbClr val="3A3A3A"/>
              </a:solidFill>
              <a:latin typeface="Calibri"/>
              <a:ea typeface="Calibri"/>
              <a:cs typeface="Calibri"/>
            </a:endParaRPr>
          </a:p>
          <a:p>
            <a:pPr algn="l"/>
            <a:endParaRPr lang="en-GB" sz="1150" b="0" i="0" dirty="0">
              <a:solidFill>
                <a:srgbClr val="555555"/>
              </a:solidFill>
              <a:latin typeface="Calibri"/>
              <a:ea typeface="Calibri"/>
              <a:cs typeface="Calibri"/>
            </a:endParaRPr>
          </a:p>
        </p:txBody>
      </p:sp>
      <p:sp>
        <p:nvSpPr>
          <p:cNvPr id="10" name="Rounded Rectangle 9"/>
          <p:cNvSpPr/>
          <p:nvPr/>
        </p:nvSpPr>
        <p:spPr>
          <a:xfrm>
            <a:off x="2468880" y="3584448"/>
            <a:ext cx="4160520" cy="950976"/>
          </a:xfrm>
          <a:prstGeom prst="roundRect">
            <a:avLst>
              <a:gd name="adj" fmla="val 12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Oval 10"/>
          <p:cNvSpPr/>
          <p:nvPr/>
        </p:nvSpPr>
        <p:spPr>
          <a:xfrm>
            <a:off x="2615184" y="3785615"/>
            <a:ext cx="548640" cy="54864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800" b="1">
                <a:solidFill>
                  <a:srgbClr val="FFFFFF"/>
                </a:solidFill>
                <a:latin typeface="Calibri"/>
              </a:rPr>
              <a:t>3</a:t>
            </a:r>
          </a:p>
        </p:txBody>
      </p:sp>
      <p:sp>
        <p:nvSpPr>
          <p:cNvPr id="12" name="TextBox 11"/>
          <p:cNvSpPr txBox="1"/>
          <p:nvPr/>
        </p:nvSpPr>
        <p:spPr>
          <a:xfrm>
            <a:off x="3337560" y="3950723"/>
            <a:ext cx="3154679" cy="230832"/>
          </a:xfrm>
          <a:prstGeom prst="rect">
            <a:avLst/>
          </a:prstGeom>
          <a:noFill/>
        </p:spPr>
        <p:txBody>
          <a:bodyPr wrap="square" lIns="0" tIns="0" rIns="0" bIns="0" anchor="t">
            <a:spAutoFit/>
          </a:bodyPr>
          <a:lstStyle/>
          <a:p>
            <a:pPr>
              <a:spcAft>
                <a:spcPts val="200"/>
              </a:spcAft>
            </a:pPr>
            <a:r>
              <a:rPr lang="en-US" sz="1500" b="1">
                <a:solidFill>
                  <a:srgbClr val="3A3A3A"/>
                </a:solidFill>
                <a:latin typeface="Calibri"/>
                <a:ea typeface="Calibri"/>
                <a:cs typeface="Calibri"/>
              </a:rPr>
              <a:t>Monitoring an OpenStack cluster</a:t>
            </a:r>
          </a:p>
        </p:txBody>
      </p:sp>
      <p:sp>
        <p:nvSpPr>
          <p:cNvPr id="13" name="Rounded Rectangle 12"/>
          <p:cNvSpPr/>
          <p:nvPr/>
        </p:nvSpPr>
        <p:spPr>
          <a:xfrm>
            <a:off x="7269480" y="3584448"/>
            <a:ext cx="4160520" cy="950976"/>
          </a:xfrm>
          <a:prstGeom prst="roundRect">
            <a:avLst>
              <a:gd name="adj" fmla="val 12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Oval 13"/>
          <p:cNvSpPr/>
          <p:nvPr/>
        </p:nvSpPr>
        <p:spPr>
          <a:xfrm>
            <a:off x="7415783" y="3785615"/>
            <a:ext cx="548640" cy="54864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800" b="1">
                <a:solidFill>
                  <a:srgbClr val="FFFFFF"/>
                </a:solidFill>
                <a:latin typeface="Calibri"/>
              </a:rPr>
              <a:t>4</a:t>
            </a:r>
          </a:p>
        </p:txBody>
      </p:sp>
      <p:sp>
        <p:nvSpPr>
          <p:cNvPr id="15" name="TextBox 14"/>
          <p:cNvSpPr txBox="1"/>
          <p:nvPr/>
        </p:nvSpPr>
        <p:spPr>
          <a:xfrm>
            <a:off x="8138160" y="3930930"/>
            <a:ext cx="3154679" cy="230832"/>
          </a:xfrm>
          <a:prstGeom prst="rect">
            <a:avLst/>
          </a:prstGeom>
          <a:noFill/>
        </p:spPr>
        <p:txBody>
          <a:bodyPr wrap="square" lIns="0" tIns="0" rIns="0" bIns="0" anchor="t">
            <a:spAutoFit/>
          </a:bodyPr>
          <a:lstStyle/>
          <a:p>
            <a:pPr>
              <a:spcAft>
                <a:spcPts val="200"/>
              </a:spcAft>
            </a:pPr>
            <a:r>
              <a:rPr lang="en-US" sz="1500" b="1">
                <a:solidFill>
                  <a:srgbClr val="3A3A3A"/>
                </a:solidFill>
                <a:latin typeface="Calibri"/>
              </a:rPr>
              <a:t>The metrics that matter</a:t>
            </a:r>
          </a:p>
        </p:txBody>
      </p:sp>
      <p:sp>
        <p:nvSpPr>
          <p:cNvPr id="16" name="Rounded Rectangle 15"/>
          <p:cNvSpPr/>
          <p:nvPr/>
        </p:nvSpPr>
        <p:spPr>
          <a:xfrm>
            <a:off x="2468880" y="4773168"/>
            <a:ext cx="4160520" cy="950976"/>
          </a:xfrm>
          <a:prstGeom prst="roundRect">
            <a:avLst>
              <a:gd name="adj" fmla="val 12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Oval 16"/>
          <p:cNvSpPr/>
          <p:nvPr/>
        </p:nvSpPr>
        <p:spPr>
          <a:xfrm>
            <a:off x="2615184" y="4974336"/>
            <a:ext cx="548640" cy="548640"/>
          </a:xfrm>
          <a:prstGeom prst="ellipse">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lstStyle/>
          <a:p>
            <a:pPr algn="ctr"/>
            <a:r>
              <a:rPr sz="1800" b="1">
                <a:solidFill>
                  <a:srgbClr val="FFFFFF"/>
                </a:solidFill>
                <a:latin typeface="Calibri"/>
              </a:rPr>
              <a:t>5</a:t>
            </a:r>
          </a:p>
        </p:txBody>
      </p:sp>
      <p:sp>
        <p:nvSpPr>
          <p:cNvPr id="18" name="TextBox 17"/>
          <p:cNvSpPr txBox="1"/>
          <p:nvPr/>
        </p:nvSpPr>
        <p:spPr>
          <a:xfrm>
            <a:off x="3337560" y="5134495"/>
            <a:ext cx="3154679" cy="230832"/>
          </a:xfrm>
          <a:prstGeom prst="rect">
            <a:avLst/>
          </a:prstGeom>
          <a:noFill/>
        </p:spPr>
        <p:txBody>
          <a:bodyPr wrap="square" lIns="0" tIns="0" rIns="0" bIns="0" anchor="t">
            <a:spAutoFit/>
          </a:bodyPr>
          <a:lstStyle/>
          <a:p>
            <a:pPr>
              <a:spcAft>
                <a:spcPts val="200"/>
              </a:spcAft>
            </a:pPr>
            <a:r>
              <a:rPr lang="en-US" sz="1500" b="1">
                <a:solidFill>
                  <a:srgbClr val="3A3A3A"/>
                </a:solidFill>
                <a:latin typeface="Calibri"/>
                <a:ea typeface="Calibri"/>
                <a:cs typeface="Calibri"/>
              </a:rPr>
              <a:t>Troubleshooting using dashboards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g_content.png"/>
          <p:cNvPicPr>
            <a:picLocks noChangeAspect="1"/>
          </p:cNvPicPr>
          <p:nvPr/>
        </p:nvPicPr>
        <p:blipFill>
          <a:blip r:embed="rId3"/>
          <a:stretch>
            <a:fillRect/>
          </a:stretch>
        </p:blipFill>
        <p:spPr>
          <a:xfrm>
            <a:off x="0" y="0"/>
            <a:ext cx="12191695" cy="6858000"/>
          </a:xfrm>
          <a:prstGeom prst="rect">
            <a:avLst/>
          </a:prstGeom>
        </p:spPr>
      </p:pic>
      <p:sp>
        <p:nvSpPr>
          <p:cNvPr id="6" name="Rounded Rectangle 4">
            <a:extLst>
              <a:ext uri="{FF2B5EF4-FFF2-40B4-BE49-F238E27FC236}">
                <a16:creationId xmlns:a16="http://schemas.microsoft.com/office/drawing/2014/main" id="{61DC1399-C7B7-5AEE-7651-8B3B5F57D631}"/>
              </a:ext>
            </a:extLst>
          </p:cNvPr>
          <p:cNvSpPr/>
          <p:nvPr/>
        </p:nvSpPr>
        <p:spPr>
          <a:xfrm>
            <a:off x="1765496" y="2331720"/>
            <a:ext cx="5201528" cy="4294162"/>
          </a:xfrm>
          <a:prstGeom prst="roundRect">
            <a:avLst>
              <a:gd name="adj" fmla="val 5000"/>
            </a:avLst>
          </a:prstGeom>
          <a:solidFill>
            <a:srgbClr val="FFFFFF"/>
          </a:solidFill>
          <a:ln w="25400">
            <a:solidFill>
              <a:srgbClr val="156082"/>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ounded Rectangle 5">
            <a:extLst>
              <a:ext uri="{FF2B5EF4-FFF2-40B4-BE49-F238E27FC236}">
                <a16:creationId xmlns:a16="http://schemas.microsoft.com/office/drawing/2014/main" id="{18A0D2A1-D0DD-BFA2-BF14-AD93507E72E1}"/>
              </a:ext>
            </a:extLst>
          </p:cNvPr>
          <p:cNvSpPr/>
          <p:nvPr/>
        </p:nvSpPr>
        <p:spPr>
          <a:xfrm>
            <a:off x="1765496" y="2331720"/>
            <a:ext cx="5195667" cy="841248"/>
          </a:xfrm>
          <a:prstGeom prst="roundRect">
            <a:avLst>
              <a:gd name="adj" fmla="val 5000"/>
            </a:avLst>
          </a:prstGeom>
          <a:solidFill>
            <a:srgbClr val="15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3567348" y="1001061"/>
            <a:ext cx="8183879" cy="800219"/>
          </a:xfrm>
          <a:prstGeom prst="rect">
            <a:avLst/>
          </a:prstGeom>
          <a:noFill/>
        </p:spPr>
        <p:txBody>
          <a:bodyPr wrap="square" lIns="0" tIns="0" rIns="0" bIns="0" anchor="ctr">
            <a:spAutoFit/>
          </a:bodyPr>
          <a:lstStyle/>
          <a:p>
            <a:pPr algn="ctr"/>
            <a:r>
              <a:rPr lang="en-US" sz="2600" b="1" i="0">
                <a:solidFill>
                  <a:srgbClr val="FFFFFF"/>
                </a:solidFill>
                <a:latin typeface="Calibri"/>
              </a:rPr>
              <a:t>Why</a:t>
            </a:r>
            <a:r>
              <a:rPr lang="en-US" sz="2600" b="1">
                <a:solidFill>
                  <a:srgbClr val="FFFFFF"/>
                </a:solidFill>
                <a:latin typeface="Calibri"/>
              </a:rPr>
              <a:t> </a:t>
            </a:r>
            <a:r>
              <a:rPr lang="en-GB" sz="2600" b="1">
                <a:solidFill>
                  <a:srgbClr val="FFFFFF"/>
                </a:solidFill>
                <a:latin typeface="Calibri"/>
              </a:rPr>
              <a:t>do we need</a:t>
            </a:r>
            <a:r>
              <a:rPr lang="en-GB" sz="2600" b="1" i="0">
                <a:solidFill>
                  <a:srgbClr val="FFFFFF"/>
                </a:solidFill>
                <a:latin typeface="Calibri"/>
              </a:rPr>
              <a:t> </a:t>
            </a:r>
            <a:r>
              <a:rPr lang="en-GB" sz="2600" b="1">
                <a:solidFill>
                  <a:srgbClr val="FFFFFF"/>
                </a:solidFill>
                <a:latin typeface="Calibri"/>
              </a:rPr>
              <a:t>Monitoring</a:t>
            </a:r>
            <a:endParaRPr lang="en-GB" sz="2600">
              <a:solidFill>
                <a:srgbClr val="000000"/>
              </a:solidFill>
              <a:latin typeface="Calibri"/>
              <a:ea typeface="Calibri"/>
              <a:cs typeface="Calibri"/>
            </a:endParaRPr>
          </a:p>
          <a:p>
            <a:pPr algn="ctr"/>
            <a:endParaRPr lang="en-GB" sz="2600" b="1" i="0" dirty="0">
              <a:solidFill>
                <a:srgbClr val="FFFFFF"/>
              </a:solidFill>
              <a:latin typeface="Calibri"/>
              <a:ea typeface="Calibri"/>
              <a:cs typeface="Calibri"/>
            </a:endParaRPr>
          </a:p>
        </p:txBody>
      </p:sp>
      <p:sp>
        <p:nvSpPr>
          <p:cNvPr id="4" name="TextBox 3"/>
          <p:cNvSpPr txBox="1"/>
          <p:nvPr/>
        </p:nvSpPr>
        <p:spPr>
          <a:xfrm>
            <a:off x="2085535" y="3191022"/>
            <a:ext cx="4283613" cy="3827266"/>
          </a:xfrm>
          <a:prstGeom prst="rect">
            <a:avLst/>
          </a:prstGeom>
          <a:noFill/>
        </p:spPr>
        <p:txBody>
          <a:bodyPr wrap="square" lIns="0" tIns="0" rIns="0" bIns="0" anchor="t">
            <a:spAutoFit/>
          </a:bodyPr>
          <a:lstStyle/>
          <a:p>
            <a:pPr>
              <a:lnSpc>
                <a:spcPct val="108000"/>
              </a:lnSpc>
            </a:pPr>
            <a:endParaRPr lang="en-US" sz="1600" dirty="0">
              <a:solidFill>
                <a:srgbClr val="555555"/>
              </a:solidFill>
              <a:latin typeface="Calibri"/>
              <a:ea typeface="Calibri"/>
              <a:cs typeface="Calibri"/>
            </a:endParaRPr>
          </a:p>
          <a:p>
            <a:r>
              <a:rPr lang="en-US" sz="1600">
                <a:solidFill>
                  <a:srgbClr val="555555"/>
                </a:solidFill>
                <a:latin typeface="Calibri"/>
                <a:ea typeface="Calibri"/>
                <a:cs typeface="Calibri"/>
              </a:rPr>
              <a:t>Your AI training job was running perfectly…</a:t>
            </a:r>
          </a:p>
          <a:p>
            <a:endParaRPr lang="en-US" sz="1600" dirty="0">
              <a:solidFill>
                <a:srgbClr val="555555"/>
              </a:solidFill>
              <a:ea typeface="Calibri"/>
              <a:cs typeface="Calibri"/>
            </a:endParaRPr>
          </a:p>
          <a:p>
            <a:r>
              <a:rPr lang="en-US" sz="1400">
                <a:solidFill>
                  <a:srgbClr val="595959"/>
                </a:solidFill>
                <a:latin typeface="Arial"/>
                <a:ea typeface="Calibri"/>
                <a:cs typeface="Arial"/>
              </a:rPr>
              <a:t>10 minutes later…  </a:t>
            </a:r>
            <a:r>
              <a:rPr lang="en-US" sz="1400" b="1">
                <a:solidFill>
                  <a:srgbClr val="000000"/>
                </a:solidFill>
                <a:latin typeface="Arial"/>
                <a:ea typeface="Calibri"/>
                <a:cs typeface="Arial"/>
              </a:rPr>
              <a:t>Training is 3× slower.</a:t>
            </a:r>
            <a:endParaRPr lang="en-US"/>
          </a:p>
          <a:p>
            <a:pPr>
              <a:lnSpc>
                <a:spcPct val="108000"/>
              </a:lnSpc>
            </a:pPr>
            <a:endParaRPr lang="en-US" dirty="0">
              <a:ea typeface="Calibri"/>
              <a:cs typeface="Calibri"/>
            </a:endParaRPr>
          </a:p>
          <a:p>
            <a:r>
              <a:rPr lang="en-US" sz="1600">
                <a:solidFill>
                  <a:srgbClr val="555555"/>
                </a:solidFill>
                <a:latin typeface="Calibri"/>
                <a:ea typeface="Calibri"/>
                <a:cs typeface="Calibri"/>
              </a:rPr>
              <a:t>What happened?</a:t>
            </a:r>
          </a:p>
          <a:p>
            <a:pPr marL="285750" indent="-285750">
              <a:buFont typeface="Arial"/>
              <a:buChar char="•"/>
            </a:pPr>
            <a:r>
              <a:rPr lang="en-US" sz="1600">
                <a:solidFill>
                  <a:srgbClr val="555555"/>
                </a:solidFill>
                <a:latin typeface="Calibri"/>
                <a:ea typeface="Calibri"/>
                <a:cs typeface="Calibri"/>
              </a:rPr>
              <a:t>Is the CPU overloaded?</a:t>
            </a:r>
          </a:p>
          <a:p>
            <a:pPr marL="285750" indent="-285750">
              <a:buFont typeface="Arial"/>
              <a:buChar char="•"/>
            </a:pPr>
            <a:r>
              <a:rPr lang="en-US" sz="1600">
                <a:solidFill>
                  <a:srgbClr val="555555"/>
                </a:solidFill>
                <a:latin typeface="Calibri"/>
                <a:ea typeface="Calibri"/>
                <a:cs typeface="Calibri"/>
              </a:rPr>
              <a:t>Has the system run out of memory?</a:t>
            </a:r>
          </a:p>
          <a:p>
            <a:pPr marL="285750" indent="-285750">
              <a:buFont typeface="Arial"/>
              <a:buChar char="•"/>
            </a:pPr>
            <a:r>
              <a:rPr lang="en-US" sz="1600">
                <a:solidFill>
                  <a:srgbClr val="555555"/>
                </a:solidFill>
                <a:latin typeface="Calibri"/>
                <a:ea typeface="Calibri"/>
                <a:cs typeface="Calibri"/>
              </a:rPr>
              <a:t>Is the storage too slow?</a:t>
            </a:r>
          </a:p>
          <a:p>
            <a:pPr marL="285750" indent="-285750">
              <a:buFont typeface="Arial"/>
              <a:buChar char="•"/>
            </a:pPr>
            <a:r>
              <a:rPr lang="en-US" sz="1600">
                <a:solidFill>
                  <a:srgbClr val="555555"/>
                </a:solidFill>
                <a:latin typeface="Calibri"/>
                <a:ea typeface="Calibri"/>
                <a:cs typeface="Calibri"/>
              </a:rPr>
              <a:t>Is the network saturated?</a:t>
            </a:r>
          </a:p>
          <a:p>
            <a:pPr marL="285750" indent="-285750">
              <a:buFont typeface="Arial"/>
              <a:buChar char="•"/>
            </a:pPr>
            <a:r>
              <a:rPr lang="en-US" sz="1600">
                <a:solidFill>
                  <a:srgbClr val="555555"/>
                </a:solidFill>
                <a:latin typeface="Calibri"/>
                <a:ea typeface="Calibri"/>
                <a:cs typeface="Calibri"/>
              </a:rPr>
              <a:t>Has one compute node failed?</a:t>
            </a:r>
          </a:p>
          <a:p>
            <a:r>
              <a:rPr lang="en-US" sz="1600">
                <a:solidFill>
                  <a:srgbClr val="555555"/>
                </a:solidFill>
                <a:latin typeface="Calibri"/>
                <a:ea typeface="Calibri"/>
                <a:cs typeface="Calibri"/>
              </a:rPr>
              <a:t>Without monitoring, you’re guessing.</a:t>
            </a:r>
          </a:p>
          <a:p>
            <a:r>
              <a:rPr lang="en-US" sz="1600">
                <a:solidFill>
                  <a:srgbClr val="555555"/>
                </a:solidFill>
                <a:latin typeface="Calibri"/>
                <a:ea typeface="Calibri"/>
                <a:cs typeface="Calibri"/>
              </a:rPr>
              <a:t>With monitoring, you know.</a:t>
            </a:r>
          </a:p>
          <a:p>
            <a:pPr>
              <a:lnSpc>
                <a:spcPct val="108000"/>
              </a:lnSpc>
            </a:pPr>
            <a:br>
              <a:rPr lang="en-US" dirty="0"/>
            </a:br>
            <a:endParaRPr lang="en-US" dirty="0"/>
          </a:p>
        </p:txBody>
      </p:sp>
      <p:sp>
        <p:nvSpPr>
          <p:cNvPr id="9" name="TextBox 8">
            <a:extLst>
              <a:ext uri="{FF2B5EF4-FFF2-40B4-BE49-F238E27FC236}">
                <a16:creationId xmlns:a16="http://schemas.microsoft.com/office/drawing/2014/main" id="{B8D3278B-DB5D-A762-BF49-053391AB4E67}"/>
              </a:ext>
            </a:extLst>
          </p:cNvPr>
          <p:cNvSpPr txBox="1"/>
          <p:nvPr/>
        </p:nvSpPr>
        <p:spPr>
          <a:xfrm>
            <a:off x="3323492" y="2543908"/>
            <a:ext cx="277837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rial"/>
              </a:rPr>
              <a:t>Imagine this...</a:t>
            </a:r>
            <a:endParaRPr lang="en-GB"/>
          </a:p>
          <a:p>
            <a:pPr algn="ctr"/>
            <a:endParaRPr lang="en-GB"/>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A366F-E459-9050-2FF7-DDA69E0B0CB0}"/>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A2380F59-FD29-A3A3-682C-42D8ABAB4B69}"/>
              </a:ext>
            </a:extLst>
          </p:cNvPr>
          <p:cNvPicPr>
            <a:picLocks noChangeAspect="1"/>
          </p:cNvPicPr>
          <p:nvPr/>
        </p:nvPicPr>
        <p:blipFill>
          <a:blip r:embed="rId3"/>
          <a:stretch>
            <a:fillRect/>
          </a:stretch>
        </p:blipFill>
        <p:spPr>
          <a:xfrm>
            <a:off x="0" y="0"/>
            <a:ext cx="12191695" cy="6858000"/>
          </a:xfrm>
          <a:prstGeom prst="rect">
            <a:avLst/>
          </a:prstGeom>
        </p:spPr>
      </p:pic>
      <p:sp>
        <p:nvSpPr>
          <p:cNvPr id="8" name="Rounded Rectangle 4">
            <a:extLst>
              <a:ext uri="{FF2B5EF4-FFF2-40B4-BE49-F238E27FC236}">
                <a16:creationId xmlns:a16="http://schemas.microsoft.com/office/drawing/2014/main" id="{FAAA2ADE-4922-1F60-43B4-DA5DB6D995F9}"/>
              </a:ext>
            </a:extLst>
          </p:cNvPr>
          <p:cNvSpPr/>
          <p:nvPr/>
        </p:nvSpPr>
        <p:spPr>
          <a:xfrm>
            <a:off x="1765496" y="2331720"/>
            <a:ext cx="7229621" cy="4282439"/>
          </a:xfrm>
          <a:prstGeom prst="roundRect">
            <a:avLst>
              <a:gd name="adj" fmla="val 5000"/>
            </a:avLst>
          </a:prstGeom>
          <a:solidFill>
            <a:srgbClr val="FFFFFF"/>
          </a:solidFill>
          <a:ln w="25400">
            <a:solidFill>
              <a:srgbClr val="156082"/>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Rounded Rectangle 5">
            <a:extLst>
              <a:ext uri="{FF2B5EF4-FFF2-40B4-BE49-F238E27FC236}">
                <a16:creationId xmlns:a16="http://schemas.microsoft.com/office/drawing/2014/main" id="{CD6A5BC6-D539-4A3D-3AED-8A14047004B6}"/>
              </a:ext>
            </a:extLst>
          </p:cNvPr>
          <p:cNvSpPr/>
          <p:nvPr/>
        </p:nvSpPr>
        <p:spPr>
          <a:xfrm>
            <a:off x="1765496" y="2331720"/>
            <a:ext cx="7229621" cy="841248"/>
          </a:xfrm>
          <a:prstGeom prst="roundRect">
            <a:avLst>
              <a:gd name="adj" fmla="val 5000"/>
            </a:avLst>
          </a:prstGeom>
          <a:solidFill>
            <a:srgbClr val="15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1E02EF5D-56BE-CFA0-A434-92C4DCB48FB0}"/>
              </a:ext>
            </a:extLst>
          </p:cNvPr>
          <p:cNvSpPr txBox="1"/>
          <p:nvPr/>
        </p:nvSpPr>
        <p:spPr>
          <a:xfrm>
            <a:off x="3646516" y="978545"/>
            <a:ext cx="8183879" cy="954107"/>
          </a:xfrm>
          <a:prstGeom prst="rect">
            <a:avLst/>
          </a:prstGeom>
          <a:noFill/>
        </p:spPr>
        <p:txBody>
          <a:bodyPr wrap="square" lIns="0" tIns="0" rIns="0" bIns="0" anchor="ctr">
            <a:spAutoFit/>
          </a:bodyPr>
          <a:lstStyle/>
          <a:p>
            <a:pPr algn="ctr"/>
            <a:r>
              <a:rPr lang="en-GB" sz="2600" b="1">
                <a:solidFill>
                  <a:schemeClr val="bg1"/>
                </a:solidFill>
                <a:latin typeface="Calibri"/>
              </a:rPr>
              <a:t>What is</a:t>
            </a:r>
            <a:r>
              <a:rPr lang="en-GB" sz="2400" b="1">
                <a:solidFill>
                  <a:schemeClr val="bg1"/>
                </a:solidFill>
                <a:latin typeface="Arial"/>
                <a:cs typeface="Arial"/>
              </a:rPr>
              <a:t> Monitoring?</a:t>
            </a:r>
            <a:endParaRPr lang="en-GB" sz="2600" b="1">
              <a:solidFill>
                <a:schemeClr val="bg1"/>
              </a:solidFill>
              <a:latin typeface="Calibri"/>
              <a:ea typeface="Calibri"/>
              <a:cs typeface="Calibri"/>
            </a:endParaRPr>
          </a:p>
          <a:p>
            <a:pPr algn="ctr"/>
            <a:br>
              <a:rPr lang="en-US" dirty="0"/>
            </a:br>
            <a:endParaRPr lang="en-US">
              <a:solidFill>
                <a:schemeClr val="bg1"/>
              </a:solidFill>
              <a:ea typeface="Calibri"/>
              <a:cs typeface="Calibri"/>
            </a:endParaRPr>
          </a:p>
        </p:txBody>
      </p:sp>
      <p:sp>
        <p:nvSpPr>
          <p:cNvPr id="4" name="TextBox 3">
            <a:extLst>
              <a:ext uri="{FF2B5EF4-FFF2-40B4-BE49-F238E27FC236}">
                <a16:creationId xmlns:a16="http://schemas.microsoft.com/office/drawing/2014/main" id="{B4DEF319-81FF-5EA2-712D-1921C729DD5D}"/>
              </a:ext>
            </a:extLst>
          </p:cNvPr>
          <p:cNvSpPr txBox="1"/>
          <p:nvPr/>
        </p:nvSpPr>
        <p:spPr>
          <a:xfrm>
            <a:off x="2082263" y="2619179"/>
            <a:ext cx="9430043" cy="551241"/>
          </a:xfrm>
          <a:prstGeom prst="rect">
            <a:avLst/>
          </a:prstGeom>
          <a:noFill/>
        </p:spPr>
        <p:txBody>
          <a:bodyPr wrap="square" lIns="0" tIns="0" rIns="0" bIns="0" anchor="t">
            <a:spAutoFit/>
          </a:bodyPr>
          <a:lstStyle/>
          <a:p>
            <a:pPr>
              <a:lnSpc>
                <a:spcPct val="108000"/>
              </a:lnSpc>
            </a:pPr>
            <a:r>
              <a:rPr lang="en-US" sz="1600">
                <a:solidFill>
                  <a:schemeClr val="bg1"/>
                </a:solidFill>
                <a:latin typeface="Calibri"/>
                <a:ea typeface="Calibri"/>
                <a:cs typeface="Calibri"/>
              </a:rPr>
              <a:t>Monitoring is simply collecting information about your systems over tim</a:t>
            </a:r>
            <a:r>
              <a:rPr lang="en-US" sz="1400">
                <a:solidFill>
                  <a:schemeClr val="bg1"/>
                </a:solidFill>
                <a:latin typeface="Arial"/>
                <a:ea typeface="Calibri"/>
                <a:cs typeface="Arial"/>
              </a:rPr>
              <a:t>e</a:t>
            </a:r>
            <a:br>
              <a:rPr lang="en-US" dirty="0">
                <a:solidFill>
                  <a:schemeClr val="bg1"/>
                </a:solidFill>
              </a:rPr>
            </a:br>
            <a:endParaRPr lang="en-US">
              <a:solidFill>
                <a:schemeClr val="bg1"/>
              </a:solidFill>
              <a:ea typeface="Calibri"/>
              <a:cs typeface="Calibri"/>
            </a:endParaRPr>
          </a:p>
        </p:txBody>
      </p:sp>
      <p:sp>
        <p:nvSpPr>
          <p:cNvPr id="18" name="TextBox 17">
            <a:extLst>
              <a:ext uri="{FF2B5EF4-FFF2-40B4-BE49-F238E27FC236}">
                <a16:creationId xmlns:a16="http://schemas.microsoft.com/office/drawing/2014/main" id="{C0B2FF25-DB2D-F0EC-E3DF-9EA031729CAA}"/>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pic>
        <p:nvPicPr>
          <p:cNvPr id="5" name="Picture 4" descr="A diagram of a computer&#10;&#10;AI-generated content may be incorrect.">
            <a:extLst>
              <a:ext uri="{FF2B5EF4-FFF2-40B4-BE49-F238E27FC236}">
                <a16:creationId xmlns:a16="http://schemas.microsoft.com/office/drawing/2014/main" id="{BC2D7D7A-3981-13B8-DDB8-271CEBE68B66}"/>
              </a:ext>
            </a:extLst>
          </p:cNvPr>
          <p:cNvPicPr>
            <a:picLocks noChangeAspect="1"/>
          </p:cNvPicPr>
          <p:nvPr/>
        </p:nvPicPr>
        <p:blipFill>
          <a:blip r:embed="rId4"/>
          <a:stretch>
            <a:fillRect/>
          </a:stretch>
        </p:blipFill>
        <p:spPr>
          <a:xfrm>
            <a:off x="9146498" y="2457845"/>
            <a:ext cx="2723284" cy="4079792"/>
          </a:xfrm>
          <a:prstGeom prst="rect">
            <a:avLst/>
          </a:prstGeom>
        </p:spPr>
      </p:pic>
      <p:sp>
        <p:nvSpPr>
          <p:cNvPr id="6" name="TextBox 5">
            <a:extLst>
              <a:ext uri="{FF2B5EF4-FFF2-40B4-BE49-F238E27FC236}">
                <a16:creationId xmlns:a16="http://schemas.microsoft.com/office/drawing/2014/main" id="{0AEB531F-81F3-18BF-F128-E6623C9A40C6}"/>
              </a:ext>
            </a:extLst>
          </p:cNvPr>
          <p:cNvSpPr txBox="1"/>
          <p:nvPr/>
        </p:nvSpPr>
        <p:spPr>
          <a:xfrm>
            <a:off x="2084347" y="3430599"/>
            <a:ext cx="6096000"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solidFill>
                  <a:srgbClr val="555555"/>
                </a:solidFill>
                <a:latin typeface="Calibri"/>
                <a:ea typeface="Calibri"/>
                <a:cs typeface="Calibri"/>
              </a:rPr>
              <a:t>Every few seconds…</a:t>
            </a:r>
          </a:p>
          <a:p>
            <a:pPr marL="285750" indent="-285750">
              <a:buFont typeface="Arial"/>
              <a:buChar char="•"/>
            </a:pPr>
            <a:r>
              <a:rPr lang="en-US" sz="1600">
                <a:solidFill>
                  <a:srgbClr val="555555"/>
                </a:solidFill>
                <a:latin typeface="Calibri"/>
                <a:ea typeface="Calibri"/>
                <a:cs typeface="Calibri"/>
              </a:rPr>
              <a:t>🖥️ Each server reports its health</a:t>
            </a:r>
          </a:p>
          <a:p>
            <a:pPr marL="285750" indent="-285750">
              <a:buFont typeface="Arial"/>
              <a:buChar char="•"/>
            </a:pPr>
            <a:r>
              <a:rPr lang="en-US" sz="1600">
                <a:solidFill>
                  <a:srgbClr val="555555"/>
                </a:solidFill>
                <a:latin typeface="Calibri"/>
                <a:ea typeface="Calibri"/>
                <a:cs typeface="Calibri"/>
              </a:rPr>
              <a:t>📊 Prometheus stores the information</a:t>
            </a:r>
          </a:p>
          <a:p>
            <a:pPr marL="285750" indent="-285750">
              <a:buFont typeface="Arial"/>
              <a:buChar char="•"/>
            </a:pPr>
            <a:r>
              <a:rPr lang="en-US" sz="1600">
                <a:solidFill>
                  <a:srgbClr val="555555"/>
                </a:solidFill>
                <a:latin typeface="Calibri"/>
                <a:ea typeface="Calibri"/>
                <a:cs typeface="Calibri"/>
              </a:rPr>
              <a:t>📈 Grafana turns it into dashboards</a:t>
            </a:r>
          </a:p>
          <a:p>
            <a:pPr marL="285750" indent="-285750">
              <a:buFont typeface="Arial"/>
              <a:buChar char="•"/>
            </a:pPr>
            <a:r>
              <a:rPr lang="en-US" sz="1600">
                <a:solidFill>
                  <a:srgbClr val="555555"/>
                </a:solidFill>
                <a:latin typeface="Calibri"/>
                <a:ea typeface="Calibri"/>
                <a:cs typeface="Calibri"/>
              </a:rPr>
              <a:t>👨‍💻 You use the dashboards to understand your cluster</a:t>
            </a:r>
          </a:p>
          <a:p>
            <a:endParaRPr lang="en-US"/>
          </a:p>
          <a:p>
            <a:pPr algn="ctr"/>
            <a:endParaRPr lang="en-GB"/>
          </a:p>
        </p:txBody>
      </p:sp>
    </p:spTree>
    <p:extLst>
      <p:ext uri="{BB962C8B-B14F-4D97-AF65-F5344CB8AC3E}">
        <p14:creationId xmlns:p14="http://schemas.microsoft.com/office/powerpoint/2010/main" val="62736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13FB1-D30A-28A9-A0BE-C48CB7063ECE}"/>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B24908BC-FEBD-34E5-3598-ADAD412010A4}"/>
              </a:ext>
            </a:extLst>
          </p:cNvPr>
          <p:cNvPicPr>
            <a:picLocks noChangeAspect="1"/>
          </p:cNvPicPr>
          <p:nvPr/>
        </p:nvPicPr>
        <p:blipFill>
          <a:blip r:embed="rId3"/>
          <a:stretch>
            <a:fillRect/>
          </a:stretch>
        </p:blipFill>
        <p:spPr>
          <a:xfrm>
            <a:off x="0" y="0"/>
            <a:ext cx="12191695" cy="6858000"/>
          </a:xfrm>
          <a:prstGeom prst="rect">
            <a:avLst/>
          </a:prstGeom>
        </p:spPr>
      </p:pic>
      <p:sp>
        <p:nvSpPr>
          <p:cNvPr id="11" name="Rounded Rectangle 21">
            <a:extLst>
              <a:ext uri="{FF2B5EF4-FFF2-40B4-BE49-F238E27FC236}">
                <a16:creationId xmlns:a16="http://schemas.microsoft.com/office/drawing/2014/main" id="{36383D08-53A2-C39A-4504-2FB2ED757A90}"/>
              </a:ext>
            </a:extLst>
          </p:cNvPr>
          <p:cNvSpPr/>
          <p:nvPr/>
        </p:nvSpPr>
        <p:spPr>
          <a:xfrm>
            <a:off x="2052710" y="2284828"/>
            <a:ext cx="4486422" cy="1550964"/>
          </a:xfrm>
          <a:prstGeom prst="roundRect">
            <a:avLst>
              <a:gd name="adj" fmla="val 5000"/>
            </a:avLst>
          </a:prstGeom>
          <a:solidFill>
            <a:srgbClr val="FFFFFF"/>
          </a:solidFill>
          <a:ln w="25400">
            <a:solidFill>
              <a:srgbClr val="E2711D"/>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ounded Rectangle 22">
            <a:extLst>
              <a:ext uri="{FF2B5EF4-FFF2-40B4-BE49-F238E27FC236}">
                <a16:creationId xmlns:a16="http://schemas.microsoft.com/office/drawing/2014/main" id="{93BA952D-78CD-2D68-A9FB-488A98EACF34}"/>
              </a:ext>
            </a:extLst>
          </p:cNvPr>
          <p:cNvSpPr/>
          <p:nvPr/>
        </p:nvSpPr>
        <p:spPr>
          <a:xfrm>
            <a:off x="2029264" y="2284828"/>
            <a:ext cx="4486421" cy="448525"/>
          </a:xfrm>
          <a:prstGeom prst="roundRect">
            <a:avLst>
              <a:gd name="adj" fmla="val 5000"/>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solidFill>
                  <a:schemeClr val="bg1"/>
                </a:solidFill>
                <a:latin typeface="Arial"/>
              </a:rPr>
              <a:t>Prometheus</a:t>
            </a:r>
            <a:endParaRPr>
              <a:solidFill>
                <a:schemeClr val="bg1"/>
              </a:solidFill>
            </a:endParaRPr>
          </a:p>
        </p:txBody>
      </p:sp>
      <p:sp>
        <p:nvSpPr>
          <p:cNvPr id="5" name="Rounded Rectangle 21">
            <a:extLst>
              <a:ext uri="{FF2B5EF4-FFF2-40B4-BE49-F238E27FC236}">
                <a16:creationId xmlns:a16="http://schemas.microsoft.com/office/drawing/2014/main" id="{83332B7E-CB85-D189-ECE9-9756ECEACA1B}"/>
              </a:ext>
            </a:extLst>
          </p:cNvPr>
          <p:cNvSpPr/>
          <p:nvPr/>
        </p:nvSpPr>
        <p:spPr>
          <a:xfrm>
            <a:off x="7011572" y="2284828"/>
            <a:ext cx="4486422" cy="1550964"/>
          </a:xfrm>
          <a:prstGeom prst="roundRect">
            <a:avLst>
              <a:gd name="adj" fmla="val 5000"/>
            </a:avLst>
          </a:prstGeom>
          <a:solidFill>
            <a:srgbClr val="FFFFFF"/>
          </a:solidFill>
          <a:ln w="25400">
            <a:solidFill>
              <a:srgbClr val="E2711D"/>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Rounded Rectangle 22">
            <a:extLst>
              <a:ext uri="{FF2B5EF4-FFF2-40B4-BE49-F238E27FC236}">
                <a16:creationId xmlns:a16="http://schemas.microsoft.com/office/drawing/2014/main" id="{CA4D3D7D-D9E8-965D-C1CC-82552B72C74E}"/>
              </a:ext>
            </a:extLst>
          </p:cNvPr>
          <p:cNvSpPr/>
          <p:nvPr/>
        </p:nvSpPr>
        <p:spPr>
          <a:xfrm>
            <a:off x="7011572" y="2284828"/>
            <a:ext cx="4486421" cy="448525"/>
          </a:xfrm>
          <a:prstGeom prst="roundRect">
            <a:avLst>
              <a:gd name="adj" fmla="val 5000"/>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800" b="0" i="0" u="none" strike="noStrike" baseline="0">
                <a:solidFill>
                  <a:schemeClr val="bg1"/>
                </a:solidFill>
                <a:latin typeface="Arial"/>
              </a:rPr>
              <a:t>Grafana</a:t>
            </a:r>
            <a:endParaRPr>
              <a:solidFill>
                <a:schemeClr val="bg1"/>
              </a:solidFill>
            </a:endParaRPr>
          </a:p>
        </p:txBody>
      </p:sp>
      <p:sp>
        <p:nvSpPr>
          <p:cNvPr id="3" name="TextBox 2">
            <a:extLst>
              <a:ext uri="{FF2B5EF4-FFF2-40B4-BE49-F238E27FC236}">
                <a16:creationId xmlns:a16="http://schemas.microsoft.com/office/drawing/2014/main" id="{170B310D-9EE5-602C-293E-030EEC46A8BC}"/>
              </a:ext>
            </a:extLst>
          </p:cNvPr>
          <p:cNvSpPr txBox="1"/>
          <p:nvPr/>
        </p:nvSpPr>
        <p:spPr>
          <a:xfrm>
            <a:off x="3646516" y="1055489"/>
            <a:ext cx="8183879" cy="800219"/>
          </a:xfrm>
          <a:prstGeom prst="rect">
            <a:avLst/>
          </a:prstGeom>
          <a:noFill/>
        </p:spPr>
        <p:txBody>
          <a:bodyPr wrap="square" lIns="0" tIns="0" rIns="0" bIns="0" anchor="ctr">
            <a:spAutoFit/>
          </a:bodyPr>
          <a:lstStyle/>
          <a:p>
            <a:pPr algn="ctr"/>
            <a:r>
              <a:rPr lang="en-US" sz="2600" b="1">
                <a:solidFill>
                  <a:srgbClr val="FFFFFF"/>
                </a:solidFill>
                <a:latin typeface="Calibri"/>
              </a:rPr>
              <a:t>Prometheus</a:t>
            </a:r>
            <a:r>
              <a:rPr lang="en-US" sz="2600" b="1" dirty="0">
                <a:solidFill>
                  <a:srgbClr val="FFFFFF"/>
                </a:solidFill>
                <a:latin typeface="Calibri"/>
                <a:ea typeface="Calibri"/>
                <a:cs typeface="Calibri"/>
              </a:rPr>
              <a:t> </a:t>
            </a:r>
            <a:r>
              <a:rPr lang="en-US" sz="2600" b="1">
                <a:solidFill>
                  <a:srgbClr val="FFFFFF"/>
                </a:solidFill>
                <a:latin typeface="Calibri"/>
              </a:rPr>
              <a:t>and Grafana</a:t>
            </a:r>
            <a:endParaRPr lang="en-GB" sz="2600">
              <a:solidFill>
                <a:srgbClr val="000000"/>
              </a:solidFill>
              <a:latin typeface="Calibri"/>
              <a:ea typeface="Calibri"/>
              <a:cs typeface="Calibri"/>
            </a:endParaRPr>
          </a:p>
          <a:p>
            <a:pPr algn="ctr"/>
            <a:endParaRPr lang="en-GB" sz="2600" b="1" dirty="0">
              <a:solidFill>
                <a:srgbClr val="FFFFFF"/>
              </a:solidFill>
              <a:ea typeface="Calibri"/>
              <a:cs typeface="Calibri"/>
            </a:endParaRPr>
          </a:p>
        </p:txBody>
      </p:sp>
      <p:sp>
        <p:nvSpPr>
          <p:cNvPr id="18" name="TextBox 17">
            <a:extLst>
              <a:ext uri="{FF2B5EF4-FFF2-40B4-BE49-F238E27FC236}">
                <a16:creationId xmlns:a16="http://schemas.microsoft.com/office/drawing/2014/main" id="{21BDDA82-645F-C052-C79C-3D148E9360EE}"/>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0A18F333-C9AF-DFEE-2103-C9CE72E736CA}"/>
              </a:ext>
            </a:extLst>
          </p:cNvPr>
          <p:cNvSpPr txBox="1"/>
          <p:nvPr/>
        </p:nvSpPr>
        <p:spPr>
          <a:xfrm>
            <a:off x="2313786" y="2796945"/>
            <a:ext cx="391033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0" i="0" u="none" strike="noStrike">
                <a:solidFill>
                  <a:srgbClr val="595959"/>
                </a:solidFill>
                <a:latin typeface="Arial"/>
                <a:ea typeface="Arial"/>
                <a:cs typeface="Arial"/>
              </a:rPr>
              <a:t>Collects and stores metrics</a:t>
            </a:r>
            <a:endParaRPr lang="en-US" b="0" i="0" u="none" strike="noStrike" dirty="0">
              <a:solidFill>
                <a:srgbClr val="595959"/>
              </a:solidFill>
              <a:latin typeface="Arial"/>
              <a:ea typeface="Arial"/>
              <a:cs typeface="Arial"/>
            </a:endParaRPr>
          </a:p>
          <a:p>
            <a:pPr marL="228600" indent="-228600">
              <a:buFont typeface=""/>
              <a:buChar char="•"/>
            </a:pPr>
            <a:r>
              <a:rPr lang="en-US" sz="1400" b="0" i="0" u="none" strike="noStrike">
                <a:solidFill>
                  <a:srgbClr val="595959"/>
                </a:solidFill>
                <a:latin typeface="Arial"/>
                <a:ea typeface="Arial"/>
                <a:cs typeface="Arial"/>
              </a:rPr>
              <a:t>Polls every server at regular intervals</a:t>
            </a:r>
          </a:p>
          <a:p>
            <a:pPr marL="228600" indent="-228600">
              <a:buFont typeface=""/>
              <a:buChar char="•"/>
            </a:pPr>
            <a:r>
              <a:rPr lang="en-US" sz="1400" b="0" i="0" u="none" strike="noStrike">
                <a:solidFill>
                  <a:srgbClr val="595959"/>
                </a:solidFill>
                <a:latin typeface="Arial"/>
                <a:ea typeface="Arial"/>
                <a:cs typeface="Arial"/>
              </a:rPr>
              <a:t>Stores historical performance data</a:t>
            </a:r>
          </a:p>
          <a:p>
            <a:pPr marL="228600" indent="-228600">
              <a:buFont typeface=""/>
              <a:buChar char="•"/>
            </a:pPr>
            <a:r>
              <a:rPr lang="en-US" sz="1400" b="0" i="0" u="none" strike="noStrike">
                <a:solidFill>
                  <a:srgbClr val="595959"/>
                </a:solidFill>
                <a:latin typeface="Arial"/>
                <a:ea typeface="Arial"/>
                <a:cs typeface="Arial"/>
              </a:rPr>
              <a:t>Makes the data available for analysis</a:t>
            </a:r>
            <a:endParaRPr lang="en-US" sz="1400">
              <a:solidFill>
                <a:srgbClr val="595959"/>
              </a:solidFill>
              <a:latin typeface="Arial"/>
              <a:cs typeface="Arial"/>
            </a:endParaRPr>
          </a:p>
        </p:txBody>
      </p:sp>
      <p:sp>
        <p:nvSpPr>
          <p:cNvPr id="9" name="TextBox 8">
            <a:extLst>
              <a:ext uri="{FF2B5EF4-FFF2-40B4-BE49-F238E27FC236}">
                <a16:creationId xmlns:a16="http://schemas.microsoft.com/office/drawing/2014/main" id="{20A577F1-0438-A7C2-A6D0-8D7F62BF6031}"/>
              </a:ext>
            </a:extLst>
          </p:cNvPr>
          <p:cNvSpPr txBox="1"/>
          <p:nvPr/>
        </p:nvSpPr>
        <p:spPr>
          <a:xfrm>
            <a:off x="7317179" y="2796942"/>
            <a:ext cx="418384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err="1">
                <a:solidFill>
                  <a:srgbClr val="595959"/>
                </a:solidFill>
                <a:latin typeface="Arial"/>
                <a:cs typeface="Arial"/>
              </a:rPr>
              <a:t>Visualises</a:t>
            </a:r>
            <a:r>
              <a:rPr lang="en-US" sz="1400" dirty="0">
                <a:solidFill>
                  <a:srgbClr val="595959"/>
                </a:solidFill>
                <a:latin typeface="Arial"/>
                <a:cs typeface="Arial"/>
              </a:rPr>
              <a:t> the metrics</a:t>
            </a:r>
            <a:endParaRPr lang="en-US" dirty="0">
              <a:solidFill>
                <a:srgbClr val="595959"/>
              </a:solidFill>
              <a:latin typeface="Arial"/>
              <a:cs typeface="Arial"/>
            </a:endParaRPr>
          </a:p>
          <a:p>
            <a:pPr marL="228600" indent="-228600">
              <a:buFont typeface=""/>
              <a:buChar char="•"/>
            </a:pPr>
            <a:r>
              <a:rPr lang="en-US" sz="1400">
                <a:solidFill>
                  <a:srgbClr val="595959"/>
                </a:solidFill>
                <a:latin typeface="Arial"/>
                <a:cs typeface="Arial"/>
              </a:rPr>
              <a:t>Creates dashboards and graphs</a:t>
            </a:r>
            <a:endParaRPr lang="en-US"/>
          </a:p>
          <a:p>
            <a:pPr marL="228600" indent="-228600">
              <a:buFont typeface=""/>
              <a:buChar char="•"/>
            </a:pPr>
            <a:r>
              <a:rPr lang="en-US" sz="1400">
                <a:solidFill>
                  <a:srgbClr val="595959"/>
                </a:solidFill>
                <a:latin typeface="Arial"/>
                <a:cs typeface="Arial"/>
              </a:rPr>
              <a:t>Makes trends easy to understand</a:t>
            </a:r>
            <a:endParaRPr lang="en-US"/>
          </a:p>
          <a:p>
            <a:pPr marL="228600" indent="-228600">
              <a:buFont typeface=""/>
              <a:buChar char="•"/>
            </a:pPr>
            <a:r>
              <a:rPr lang="en-US" sz="1400">
                <a:solidFill>
                  <a:srgbClr val="595959"/>
                </a:solidFill>
                <a:latin typeface="Arial"/>
                <a:cs typeface="Arial"/>
              </a:rPr>
              <a:t>Helps identify problems quickly</a:t>
            </a:r>
            <a:endParaRPr lang="en-US"/>
          </a:p>
        </p:txBody>
      </p:sp>
      <p:pic>
        <p:nvPicPr>
          <p:cNvPr id="10" name="Picture 9">
            <a:extLst>
              <a:ext uri="{FF2B5EF4-FFF2-40B4-BE49-F238E27FC236}">
                <a16:creationId xmlns:a16="http://schemas.microsoft.com/office/drawing/2014/main" id="{BC258AF2-2C4E-3360-8463-1F505CAEF2C3}"/>
              </a:ext>
            </a:extLst>
          </p:cNvPr>
          <p:cNvPicPr>
            <a:picLocks noChangeAspect="1"/>
          </p:cNvPicPr>
          <p:nvPr/>
        </p:nvPicPr>
        <p:blipFill>
          <a:blip r:embed="rId4"/>
          <a:stretch>
            <a:fillRect/>
          </a:stretch>
        </p:blipFill>
        <p:spPr>
          <a:xfrm>
            <a:off x="4649802" y="4118620"/>
            <a:ext cx="4305176" cy="2737386"/>
          </a:xfrm>
          <a:prstGeom prst="rect">
            <a:avLst/>
          </a:prstGeom>
        </p:spPr>
      </p:pic>
    </p:spTree>
    <p:extLst>
      <p:ext uri="{BB962C8B-B14F-4D97-AF65-F5344CB8AC3E}">
        <p14:creationId xmlns:p14="http://schemas.microsoft.com/office/powerpoint/2010/main" val="799844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28202-3429-92C1-D01C-399F4958B362}"/>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104EED3A-C030-588B-419D-77CBEEF1AAEA}"/>
              </a:ext>
            </a:extLst>
          </p:cNvPr>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A36284DE-7FAD-BCBB-9832-508AACBAECEE}"/>
              </a:ext>
            </a:extLst>
          </p:cNvPr>
          <p:cNvSpPr txBox="1"/>
          <p:nvPr/>
        </p:nvSpPr>
        <p:spPr>
          <a:xfrm>
            <a:off x="3646516" y="1055489"/>
            <a:ext cx="8183879" cy="800219"/>
          </a:xfrm>
          <a:prstGeom prst="rect">
            <a:avLst/>
          </a:prstGeom>
          <a:noFill/>
        </p:spPr>
        <p:txBody>
          <a:bodyPr wrap="square" lIns="0" tIns="0" rIns="0" bIns="0" anchor="ctr">
            <a:spAutoFit/>
          </a:bodyPr>
          <a:lstStyle/>
          <a:p>
            <a:pPr algn="ctr"/>
            <a:r>
              <a:rPr lang="en-US" sz="2600" b="1">
                <a:solidFill>
                  <a:srgbClr val="FFFFFF"/>
                </a:solidFill>
                <a:latin typeface="Calibri"/>
              </a:rPr>
              <a:t>Monitoring</a:t>
            </a:r>
            <a:r>
              <a:rPr lang="en-US" sz="2600" b="1" dirty="0">
                <a:solidFill>
                  <a:srgbClr val="FFFFFF"/>
                </a:solidFill>
                <a:latin typeface="Calibri"/>
              </a:rPr>
              <a:t> an OpenStack Cluster</a:t>
            </a:r>
            <a:endParaRPr lang="en-US" sz="2600" dirty="0">
              <a:solidFill>
                <a:srgbClr val="000000"/>
              </a:solidFill>
              <a:latin typeface="Calibri"/>
              <a:ea typeface="Calibri"/>
              <a:cs typeface="Calibri"/>
            </a:endParaRPr>
          </a:p>
          <a:p>
            <a:pPr algn="ctr"/>
            <a:endParaRPr lang="en-US" sz="2600" b="1" dirty="0">
              <a:solidFill>
                <a:srgbClr val="FFFFFF"/>
              </a:solidFill>
              <a:ea typeface="Calibri"/>
              <a:cs typeface="Calibri"/>
            </a:endParaRPr>
          </a:p>
        </p:txBody>
      </p:sp>
      <p:sp>
        <p:nvSpPr>
          <p:cNvPr id="18" name="TextBox 17">
            <a:extLst>
              <a:ext uri="{FF2B5EF4-FFF2-40B4-BE49-F238E27FC236}">
                <a16:creationId xmlns:a16="http://schemas.microsoft.com/office/drawing/2014/main" id="{DB92BC2A-C8EF-C3C3-8E5A-BD64F8C83F5C}"/>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4DD5DE4A-759F-0719-5D16-58F6A0CA8795}"/>
              </a:ext>
            </a:extLst>
          </p:cNvPr>
          <p:cNvSpPr txBox="1"/>
          <p:nvPr/>
        </p:nvSpPr>
        <p:spPr>
          <a:xfrm>
            <a:off x="2167247" y="2234236"/>
            <a:ext cx="899061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555555"/>
                </a:solidFill>
                <a:latin typeface="Calibri"/>
                <a:ea typeface="Calibri"/>
                <a:cs typeface="Calibri"/>
              </a:rPr>
              <a:t>Where does Prometheus fit into the Cluster?</a:t>
            </a:r>
          </a:p>
        </p:txBody>
      </p:sp>
      <p:pic>
        <p:nvPicPr>
          <p:cNvPr id="4" name="Picture 3" descr="A diagram of a computer server&#10;&#10;AI-generated content may be incorrect.">
            <a:extLst>
              <a:ext uri="{FF2B5EF4-FFF2-40B4-BE49-F238E27FC236}">
                <a16:creationId xmlns:a16="http://schemas.microsoft.com/office/drawing/2014/main" id="{0B7866AB-CD81-231C-642B-FE930946534A}"/>
              </a:ext>
            </a:extLst>
          </p:cNvPr>
          <p:cNvPicPr>
            <a:picLocks noChangeAspect="1"/>
          </p:cNvPicPr>
          <p:nvPr/>
        </p:nvPicPr>
        <p:blipFill>
          <a:blip r:embed="rId4"/>
          <a:stretch>
            <a:fillRect/>
          </a:stretch>
        </p:blipFill>
        <p:spPr>
          <a:xfrm>
            <a:off x="4582337" y="2671351"/>
            <a:ext cx="3029883" cy="3826093"/>
          </a:xfrm>
          <a:prstGeom prst="rect">
            <a:avLst/>
          </a:prstGeom>
        </p:spPr>
      </p:pic>
    </p:spTree>
    <p:extLst>
      <p:ext uri="{BB962C8B-B14F-4D97-AF65-F5344CB8AC3E}">
        <p14:creationId xmlns:p14="http://schemas.microsoft.com/office/powerpoint/2010/main" val="180412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34305-8F74-5251-53D9-BF5C43D1B56A}"/>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F60EEDC8-93CA-2A67-37DF-1F285EA06819}"/>
              </a:ext>
            </a:extLst>
          </p:cNvPr>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32CCAD7C-944F-7695-A10E-7A4BC60826B2}"/>
              </a:ext>
            </a:extLst>
          </p:cNvPr>
          <p:cNvSpPr txBox="1"/>
          <p:nvPr/>
        </p:nvSpPr>
        <p:spPr>
          <a:xfrm>
            <a:off x="3646516" y="1055489"/>
            <a:ext cx="8183879" cy="800219"/>
          </a:xfrm>
          <a:prstGeom prst="rect">
            <a:avLst/>
          </a:prstGeom>
          <a:noFill/>
        </p:spPr>
        <p:txBody>
          <a:bodyPr wrap="square" lIns="0" tIns="0" rIns="0" bIns="0" anchor="ctr">
            <a:spAutoFit/>
          </a:bodyPr>
          <a:lstStyle/>
          <a:p>
            <a:pPr algn="ctr"/>
            <a:r>
              <a:rPr lang="en-US" sz="2600" b="1">
                <a:solidFill>
                  <a:srgbClr val="FFFFFF"/>
                </a:solidFill>
                <a:latin typeface="Calibri"/>
              </a:rPr>
              <a:t>What metrics matter?</a:t>
            </a:r>
            <a:endParaRPr lang="en-US" sz="2600" b="1">
              <a:solidFill>
                <a:srgbClr val="FFFFFF"/>
              </a:solidFill>
              <a:latin typeface="Calibri"/>
              <a:ea typeface="Calibri"/>
              <a:cs typeface="Calibri"/>
            </a:endParaRPr>
          </a:p>
          <a:p>
            <a:pPr algn="ctr"/>
            <a:endParaRPr lang="en-US" sz="2600" b="1" dirty="0">
              <a:solidFill>
                <a:srgbClr val="FFFFFF"/>
              </a:solidFill>
              <a:ea typeface="Calibri"/>
              <a:cs typeface="Calibri"/>
            </a:endParaRPr>
          </a:p>
        </p:txBody>
      </p:sp>
      <p:sp>
        <p:nvSpPr>
          <p:cNvPr id="18" name="TextBox 17">
            <a:extLst>
              <a:ext uri="{FF2B5EF4-FFF2-40B4-BE49-F238E27FC236}">
                <a16:creationId xmlns:a16="http://schemas.microsoft.com/office/drawing/2014/main" id="{69ABA469-6A9B-E217-BE67-D531520BBD29}"/>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D6ABA8C0-385B-FF9D-9F1A-23E583DE7BB4}"/>
              </a:ext>
            </a:extLst>
          </p:cNvPr>
          <p:cNvSpPr txBox="1"/>
          <p:nvPr/>
        </p:nvSpPr>
        <p:spPr>
          <a:xfrm>
            <a:off x="2167247" y="2439390"/>
            <a:ext cx="8990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rial"/>
                <a:ea typeface="Arial"/>
                <a:cs typeface="Arial"/>
              </a:rPr>
              <a:t>Where does Prometheus fit into the Cluster?</a:t>
            </a:r>
            <a:endParaRPr lang="en-US" sz="1800" b="0" i="0" u="none" strike="noStrike">
              <a:solidFill>
                <a:srgbClr val="595959"/>
              </a:solidFill>
              <a:latin typeface="Arial"/>
              <a:ea typeface="Arial"/>
              <a:cs typeface="Arial"/>
            </a:endParaRPr>
          </a:p>
        </p:txBody>
      </p:sp>
      <p:pic>
        <p:nvPicPr>
          <p:cNvPr id="8" name="Picture 7">
            <a:extLst>
              <a:ext uri="{FF2B5EF4-FFF2-40B4-BE49-F238E27FC236}">
                <a16:creationId xmlns:a16="http://schemas.microsoft.com/office/drawing/2014/main" id="{4A597E25-FDF9-9CE8-A7CC-D42C2433F711}"/>
              </a:ext>
            </a:extLst>
          </p:cNvPr>
          <p:cNvPicPr>
            <a:picLocks noChangeAspect="1"/>
          </p:cNvPicPr>
          <p:nvPr/>
        </p:nvPicPr>
        <p:blipFill>
          <a:blip r:embed="rId4"/>
          <a:stretch>
            <a:fillRect/>
          </a:stretch>
        </p:blipFill>
        <p:spPr>
          <a:xfrm>
            <a:off x="796636" y="2810493"/>
            <a:ext cx="5700156" cy="3824845"/>
          </a:xfrm>
          <a:prstGeom prst="rect">
            <a:avLst/>
          </a:prstGeom>
        </p:spPr>
      </p:pic>
      <p:sp>
        <p:nvSpPr>
          <p:cNvPr id="10" name="Rounded Rectangle 17">
            <a:extLst>
              <a:ext uri="{FF2B5EF4-FFF2-40B4-BE49-F238E27FC236}">
                <a16:creationId xmlns:a16="http://schemas.microsoft.com/office/drawing/2014/main" id="{B40F7DD2-8AE4-D92F-B8EB-B8CCE2D609BD}"/>
              </a:ext>
            </a:extLst>
          </p:cNvPr>
          <p:cNvSpPr/>
          <p:nvPr/>
        </p:nvSpPr>
        <p:spPr>
          <a:xfrm>
            <a:off x="6978625" y="3111273"/>
            <a:ext cx="4350526" cy="1292432"/>
          </a:xfrm>
          <a:prstGeom prst="roundRect">
            <a:avLst>
              <a:gd name="adj" fmla="val 7000"/>
            </a:avLst>
          </a:prstGeom>
          <a:solidFill>
            <a:srgbClr val="FBEEE3"/>
          </a:solidFill>
          <a:ln>
            <a:no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1250" dirty="0">
                <a:solidFill>
                  <a:srgbClr val="3A3A3A"/>
                </a:solidFill>
                <a:latin typeface="Calibri"/>
                <a:cs typeface="Segoe UI"/>
              </a:rPr>
              <a:t>The goal isn't to monitor everything. The goal is to monitor the metrics that help you to </a:t>
            </a:r>
            <a:r>
              <a:rPr lang="en-US" sz="1250">
                <a:solidFill>
                  <a:srgbClr val="3A3A3A"/>
                </a:solidFill>
                <a:latin typeface="Calibri"/>
                <a:cs typeface="Segoe UI"/>
              </a:rPr>
              <a:t>identify</a:t>
            </a:r>
            <a:r>
              <a:rPr lang="en-US" sz="1250" dirty="0">
                <a:solidFill>
                  <a:srgbClr val="3A3A3A"/>
                </a:solidFill>
                <a:latin typeface="Calibri"/>
                <a:cs typeface="Segoe UI"/>
              </a:rPr>
              <a:t> performance bottlenecks.</a:t>
            </a:r>
            <a:endParaRPr lang="en-US" sz="1250" dirty="0">
              <a:solidFill>
                <a:srgbClr val="3A3A3A"/>
              </a:solidFill>
              <a:ea typeface="Calibri"/>
              <a:cs typeface="Segoe UI"/>
            </a:endParaRPr>
          </a:p>
        </p:txBody>
      </p:sp>
    </p:spTree>
    <p:extLst>
      <p:ext uri="{BB962C8B-B14F-4D97-AF65-F5344CB8AC3E}">
        <p14:creationId xmlns:p14="http://schemas.microsoft.com/office/powerpoint/2010/main" val="2437369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B5F91-AF63-73E5-E0B5-79D1EF5FC512}"/>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884488C3-87CB-3271-7623-B539378214D7}"/>
              </a:ext>
            </a:extLst>
          </p:cNvPr>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2A06AB76-0ECA-2179-ABF6-54AAA73951F0}"/>
              </a:ext>
            </a:extLst>
          </p:cNvPr>
          <p:cNvSpPr txBox="1"/>
          <p:nvPr/>
        </p:nvSpPr>
        <p:spPr>
          <a:xfrm>
            <a:off x="3646516" y="1255543"/>
            <a:ext cx="8183879" cy="400110"/>
          </a:xfrm>
          <a:prstGeom prst="rect">
            <a:avLst/>
          </a:prstGeom>
          <a:noFill/>
        </p:spPr>
        <p:txBody>
          <a:bodyPr wrap="square" lIns="0" tIns="0" rIns="0" bIns="0" anchor="ctr">
            <a:spAutoFit/>
          </a:bodyPr>
          <a:lstStyle/>
          <a:p>
            <a:pPr algn="ctr"/>
            <a:r>
              <a:rPr lang="en-US" sz="2600" b="1">
                <a:solidFill>
                  <a:srgbClr val="FFFFFF"/>
                </a:solidFill>
                <a:latin typeface="Calibri"/>
              </a:rPr>
              <a:t>Reading a Grafana Dashboard</a:t>
            </a:r>
            <a:endParaRPr lang="en-US"/>
          </a:p>
        </p:txBody>
      </p:sp>
      <p:sp>
        <p:nvSpPr>
          <p:cNvPr id="18" name="TextBox 17">
            <a:extLst>
              <a:ext uri="{FF2B5EF4-FFF2-40B4-BE49-F238E27FC236}">
                <a16:creationId xmlns:a16="http://schemas.microsoft.com/office/drawing/2014/main" id="{9874CC38-F048-D7AB-5065-C6FB3D20CCEE}"/>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CE8093C4-1991-81ED-085C-F654457A0EB4}"/>
              </a:ext>
            </a:extLst>
          </p:cNvPr>
          <p:cNvSpPr txBox="1"/>
          <p:nvPr/>
        </p:nvSpPr>
        <p:spPr>
          <a:xfrm>
            <a:off x="2167247" y="2439390"/>
            <a:ext cx="8990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rial"/>
                <a:cs typeface="Arial"/>
              </a:rPr>
              <a:t>Turning graphs into useful information</a:t>
            </a:r>
            <a:endParaRPr lang="en-US"/>
          </a:p>
        </p:txBody>
      </p:sp>
      <p:sp>
        <p:nvSpPr>
          <p:cNvPr id="6" name="Rounded Rectangle 21">
            <a:extLst>
              <a:ext uri="{FF2B5EF4-FFF2-40B4-BE49-F238E27FC236}">
                <a16:creationId xmlns:a16="http://schemas.microsoft.com/office/drawing/2014/main" id="{6BD8C137-6206-E82C-4C3C-300D717DFCD0}"/>
              </a:ext>
            </a:extLst>
          </p:cNvPr>
          <p:cNvSpPr/>
          <p:nvPr/>
        </p:nvSpPr>
        <p:spPr>
          <a:xfrm>
            <a:off x="2033818" y="2284828"/>
            <a:ext cx="9217208" cy="4265194"/>
          </a:xfrm>
          <a:prstGeom prst="roundRect">
            <a:avLst>
              <a:gd name="adj" fmla="val 5000"/>
            </a:avLst>
          </a:prstGeom>
          <a:solidFill>
            <a:srgbClr val="FFFFFF"/>
          </a:solidFill>
          <a:ln w="25400">
            <a:solidFill>
              <a:srgbClr val="E2711D"/>
            </a:solidFill>
          </a:ln>
          <a:effectLst>
            <a:outerShdw blurRad="45720" dist="36576" dir="5400000" rotWithShape="0">
              <a:srgbClr val="6B4A2B">
                <a:alpha val="72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ounded Rectangle 22">
            <a:extLst>
              <a:ext uri="{FF2B5EF4-FFF2-40B4-BE49-F238E27FC236}">
                <a16:creationId xmlns:a16="http://schemas.microsoft.com/office/drawing/2014/main" id="{BFEE9794-1A2F-D700-2E32-1D264DDD7E5A}"/>
              </a:ext>
            </a:extLst>
          </p:cNvPr>
          <p:cNvSpPr/>
          <p:nvPr/>
        </p:nvSpPr>
        <p:spPr>
          <a:xfrm>
            <a:off x="2029264" y="2284828"/>
            <a:ext cx="9218557" cy="506102"/>
          </a:xfrm>
          <a:prstGeom prst="roundRect">
            <a:avLst>
              <a:gd name="adj" fmla="val 5000"/>
            </a:avLst>
          </a:prstGeom>
          <a:solidFill>
            <a:srgbClr val="E2711D"/>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a:solidFill>
                  <a:schemeClr val="bg1"/>
                </a:solidFill>
                <a:latin typeface="Arial"/>
              </a:rPr>
              <a:t>Turn graphs into useful information</a:t>
            </a:r>
            <a:endParaRPr lang="en-US">
              <a:solidFill>
                <a:schemeClr val="bg1"/>
              </a:solidFill>
            </a:endParaRPr>
          </a:p>
        </p:txBody>
      </p:sp>
      <p:pic>
        <p:nvPicPr>
          <p:cNvPr id="4" name="Picture 3" descr="A screenshot of a computer&#10;&#10;AI-generated content may be incorrect.">
            <a:extLst>
              <a:ext uri="{FF2B5EF4-FFF2-40B4-BE49-F238E27FC236}">
                <a16:creationId xmlns:a16="http://schemas.microsoft.com/office/drawing/2014/main" id="{7BB4A392-2C02-BDEC-2220-91884274E7AC}"/>
              </a:ext>
            </a:extLst>
          </p:cNvPr>
          <p:cNvPicPr>
            <a:picLocks noChangeAspect="1"/>
          </p:cNvPicPr>
          <p:nvPr/>
        </p:nvPicPr>
        <p:blipFill>
          <a:blip r:embed="rId4"/>
          <a:stretch>
            <a:fillRect/>
          </a:stretch>
        </p:blipFill>
        <p:spPr>
          <a:xfrm>
            <a:off x="3647747" y="2800596"/>
            <a:ext cx="6361130" cy="3646716"/>
          </a:xfrm>
          <a:prstGeom prst="rect">
            <a:avLst/>
          </a:prstGeom>
        </p:spPr>
      </p:pic>
    </p:spTree>
    <p:extLst>
      <p:ext uri="{BB962C8B-B14F-4D97-AF65-F5344CB8AC3E}">
        <p14:creationId xmlns:p14="http://schemas.microsoft.com/office/powerpoint/2010/main" val="3577951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A66C0-E75C-EED8-0D52-DC00E3EB5A3A}"/>
            </a:ext>
          </a:extLst>
        </p:cNvPr>
        <p:cNvGrpSpPr/>
        <p:nvPr/>
      </p:nvGrpSpPr>
      <p:grpSpPr>
        <a:xfrm>
          <a:off x="0" y="0"/>
          <a:ext cx="0" cy="0"/>
          <a:chOff x="0" y="0"/>
          <a:chExt cx="0" cy="0"/>
        </a:xfrm>
      </p:grpSpPr>
      <p:pic>
        <p:nvPicPr>
          <p:cNvPr id="2" name="Picture 1" descr="bg_content.png">
            <a:extLst>
              <a:ext uri="{FF2B5EF4-FFF2-40B4-BE49-F238E27FC236}">
                <a16:creationId xmlns:a16="http://schemas.microsoft.com/office/drawing/2014/main" id="{D0DE3D06-9B19-7BFD-26F7-F5C32EF771C0}"/>
              </a:ext>
            </a:extLst>
          </p:cNvPr>
          <p:cNvPicPr>
            <a:picLocks noChangeAspect="1"/>
          </p:cNvPicPr>
          <p:nvPr/>
        </p:nvPicPr>
        <p:blipFill>
          <a:blip r:embed="rId3"/>
          <a:stretch>
            <a:fillRect/>
          </a:stretch>
        </p:blipFill>
        <p:spPr>
          <a:xfrm>
            <a:off x="0" y="0"/>
            <a:ext cx="12191695" cy="6858000"/>
          </a:xfrm>
          <a:prstGeom prst="rect">
            <a:avLst/>
          </a:prstGeom>
        </p:spPr>
      </p:pic>
      <p:sp>
        <p:nvSpPr>
          <p:cNvPr id="3" name="TextBox 2">
            <a:extLst>
              <a:ext uri="{FF2B5EF4-FFF2-40B4-BE49-F238E27FC236}">
                <a16:creationId xmlns:a16="http://schemas.microsoft.com/office/drawing/2014/main" id="{394F1773-82D4-F2E8-9EA9-D0E31DBC2C5D}"/>
              </a:ext>
            </a:extLst>
          </p:cNvPr>
          <p:cNvSpPr txBox="1"/>
          <p:nvPr/>
        </p:nvSpPr>
        <p:spPr>
          <a:xfrm>
            <a:off x="3646516" y="1255543"/>
            <a:ext cx="8183879" cy="400110"/>
          </a:xfrm>
          <a:prstGeom prst="rect">
            <a:avLst/>
          </a:prstGeom>
          <a:noFill/>
        </p:spPr>
        <p:txBody>
          <a:bodyPr wrap="square" lIns="0" tIns="0" rIns="0" bIns="0" anchor="ctr">
            <a:spAutoFit/>
          </a:bodyPr>
          <a:lstStyle/>
          <a:p>
            <a:pPr algn="ctr"/>
            <a:r>
              <a:rPr lang="en-US" sz="2600" b="1">
                <a:solidFill>
                  <a:srgbClr val="FFFFFF"/>
                </a:solidFill>
                <a:latin typeface="Calibri"/>
              </a:rPr>
              <a:t>Trouble-shooting a slow application</a:t>
            </a:r>
            <a:endParaRPr lang="en-US"/>
          </a:p>
        </p:txBody>
      </p:sp>
      <p:sp>
        <p:nvSpPr>
          <p:cNvPr id="18" name="TextBox 17">
            <a:extLst>
              <a:ext uri="{FF2B5EF4-FFF2-40B4-BE49-F238E27FC236}">
                <a16:creationId xmlns:a16="http://schemas.microsoft.com/office/drawing/2014/main" id="{5F549F1D-2AB8-0A10-BDD3-ECEC39EEBAD3}"/>
              </a:ext>
            </a:extLst>
          </p:cNvPr>
          <p:cNvSpPr txBox="1"/>
          <p:nvPr/>
        </p:nvSpPr>
        <p:spPr>
          <a:xfrm>
            <a:off x="2514600" y="5148072"/>
            <a:ext cx="1417320" cy="292608"/>
          </a:xfrm>
          <a:prstGeom prst="rect">
            <a:avLst/>
          </a:prstGeom>
          <a:noFill/>
        </p:spPr>
        <p:txBody>
          <a:bodyPr wrap="square" lIns="0" tIns="0" rIns="0" bIns="0" anchor="ctr">
            <a:spAutoFit/>
          </a:bodyPr>
          <a:lstStyle/>
          <a:p>
            <a:pPr algn="ctr"/>
            <a:r>
              <a:rPr sz="1000" b="1" i="0">
                <a:solidFill>
                  <a:srgbClr val="FFFFFF"/>
                </a:solidFill>
                <a:latin typeface="Calibri"/>
              </a:rPr>
              <a:t>SCC CONTEXT</a:t>
            </a:r>
          </a:p>
        </p:txBody>
      </p:sp>
      <p:sp>
        <p:nvSpPr>
          <p:cNvPr id="7" name="TextBox 6">
            <a:extLst>
              <a:ext uri="{FF2B5EF4-FFF2-40B4-BE49-F238E27FC236}">
                <a16:creationId xmlns:a16="http://schemas.microsoft.com/office/drawing/2014/main" id="{E509DFC4-AEAB-7E3C-1AFA-50D06A8338D0}"/>
              </a:ext>
            </a:extLst>
          </p:cNvPr>
          <p:cNvSpPr txBox="1"/>
          <p:nvPr/>
        </p:nvSpPr>
        <p:spPr>
          <a:xfrm>
            <a:off x="2167247" y="2439390"/>
            <a:ext cx="89906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595959"/>
                </a:solidFill>
                <a:latin typeface="Arial"/>
                <a:cs typeface="Arial"/>
              </a:rPr>
              <a:t>Using Monitoring to find the root cause</a:t>
            </a:r>
            <a:endParaRPr lang="en-US"/>
          </a:p>
        </p:txBody>
      </p:sp>
      <p:pic>
        <p:nvPicPr>
          <p:cNvPr id="4" name="Picture 3" descr="A diagram of a computer&#10;&#10;AI-generated content may be incorrect.">
            <a:extLst>
              <a:ext uri="{FF2B5EF4-FFF2-40B4-BE49-F238E27FC236}">
                <a16:creationId xmlns:a16="http://schemas.microsoft.com/office/drawing/2014/main" id="{088F2C50-273C-A48B-79F2-A62CF04FB97C}"/>
              </a:ext>
            </a:extLst>
          </p:cNvPr>
          <p:cNvPicPr>
            <a:picLocks noChangeAspect="1"/>
          </p:cNvPicPr>
          <p:nvPr/>
        </p:nvPicPr>
        <p:blipFill>
          <a:blip r:embed="rId4"/>
          <a:stretch>
            <a:fillRect/>
          </a:stretch>
        </p:blipFill>
        <p:spPr>
          <a:xfrm>
            <a:off x="2164772" y="2809480"/>
            <a:ext cx="3164505" cy="4734162"/>
          </a:xfrm>
          <a:prstGeom prst="rect">
            <a:avLst/>
          </a:prstGeom>
        </p:spPr>
      </p:pic>
    </p:spTree>
    <p:extLst>
      <p:ext uri="{BB962C8B-B14F-4D97-AF65-F5344CB8AC3E}">
        <p14:creationId xmlns:p14="http://schemas.microsoft.com/office/powerpoint/2010/main" val="3924864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5E0B0BE7023646947F920637974D5A" ma:contentTypeVersion="7" ma:contentTypeDescription="Create a new document." ma:contentTypeScope="" ma:versionID="1181c0c0e6d42800712e52f9b9ad627b">
  <xsd:schema xmlns:xsd="http://www.w3.org/2001/XMLSchema" xmlns:xs="http://www.w3.org/2001/XMLSchema" xmlns:p="http://schemas.microsoft.com/office/2006/metadata/properties" xmlns:ns2="debb861a-3e1f-472e-8981-c630a4519e80" targetNamespace="http://schemas.microsoft.com/office/2006/metadata/properties" ma:root="true" ma:fieldsID="168d41d0b87d5959eb2637073c01c9a3" ns2:_="">
    <xsd:import namespace="debb861a-3e1f-472e-8981-c630a4519e8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bb861a-3e1f-472e-8981-c630a4519e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218F17-0AAD-4762-A722-76EBB1D9A323}">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7C64B26-8CA5-4EA5-84F0-D0BF006B00C2}">
  <ds:schemaRefs>
    <ds:schemaRef ds:uri="http://schemas.microsoft.com/sharepoint/v3/contenttype/forms"/>
  </ds:schemaRefs>
</ds:datastoreItem>
</file>

<file path=customXml/itemProps3.xml><?xml version="1.0" encoding="utf-8"?>
<ds:datastoreItem xmlns:ds="http://schemas.openxmlformats.org/officeDocument/2006/customXml" ds:itemID="{C2AA6B7B-DD63-4744-8465-D18C8A192A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ebb861a-3e1f-472e-8981-c630a4519e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2144</Words>
  <Application>Microsoft Office PowerPoint</Application>
  <PresentationFormat>Widescreen</PresentationFormat>
  <Paragraphs>361</Paragraphs>
  <Slides>13</Slides>
  <Notes>12</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Kapil Ramlall</cp:lastModifiedBy>
  <cp:revision>324</cp:revision>
  <dcterms:created xsi:type="dcterms:W3CDTF">2013-01-27T09:14:16Z</dcterms:created>
  <dcterms:modified xsi:type="dcterms:W3CDTF">2026-07-01T19:42:29Z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0x010100CB5E0B0BE7023646947F920637974D5A</vt:lpwstr>
  </property>
</Properties>
</file>