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19"/>
  </p:notesMasterIdLst>
  <p:sldIdLst>
    <p:sldId id="257" r:id="rId5"/>
    <p:sldId id="261" r:id="rId6"/>
    <p:sldId id="265" r:id="rId7"/>
    <p:sldId id="259" r:id="rId8"/>
    <p:sldId id="268" r:id="rId9"/>
    <p:sldId id="269" r:id="rId10"/>
    <p:sldId id="264" r:id="rId11"/>
    <p:sldId id="262" r:id="rId12"/>
    <p:sldId id="263" r:id="rId13"/>
    <p:sldId id="270" r:id="rId14"/>
    <p:sldId id="274" r:id="rId15"/>
    <p:sldId id="275" r:id="rId16"/>
    <p:sldId id="260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89183" autoAdjust="0"/>
  </p:normalViewPr>
  <p:slideViewPr>
    <p:cSldViewPr snapToGrid="0">
      <p:cViewPr varScale="1">
        <p:scale>
          <a:sx n="87" d="100"/>
          <a:sy n="87" d="100"/>
        </p:scale>
        <p:origin x="43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48AE4B-9450-4E20-93DE-9C59C7AD2F44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ZA"/>
        </a:p>
      </dgm:t>
    </dgm:pt>
    <dgm:pt modelId="{194C4BED-FF14-4241-91AD-2A027CE37424}">
      <dgm:prSet phldrT="[Text]"/>
      <dgm:spPr>
        <a:ln>
          <a:noFill/>
        </a:ln>
      </dgm:spPr>
      <dgm:t>
        <a:bodyPr/>
        <a:lstStyle/>
        <a:p>
          <a:r>
            <a:rPr lang="en-ZA" b="1" u="sng" dirty="0"/>
            <a:t>CHALLENGES</a:t>
          </a:r>
        </a:p>
      </dgm:t>
    </dgm:pt>
    <dgm:pt modelId="{0FAEEA03-7286-4C82-A79E-856909C12200}" type="parTrans" cxnId="{441E70C6-E288-4AB0-8B21-7C5ED874DD34}">
      <dgm:prSet/>
      <dgm:spPr/>
      <dgm:t>
        <a:bodyPr/>
        <a:lstStyle/>
        <a:p>
          <a:endParaRPr lang="en-ZA"/>
        </a:p>
      </dgm:t>
    </dgm:pt>
    <dgm:pt modelId="{86C8829D-70CC-4FF1-A921-527C796ED4A7}" type="sibTrans" cxnId="{441E70C6-E288-4AB0-8B21-7C5ED874DD34}">
      <dgm:prSet/>
      <dgm:spPr/>
      <dgm:t>
        <a:bodyPr/>
        <a:lstStyle/>
        <a:p>
          <a:endParaRPr lang="en-ZA"/>
        </a:p>
      </dgm:t>
    </dgm:pt>
    <dgm:pt modelId="{7DA2FF1E-3F7B-4CD3-A484-9BAFE963B492}">
      <dgm:prSet phldrT="[Text]"/>
      <dgm:spPr>
        <a:ln>
          <a:noFill/>
        </a:ln>
      </dgm:spPr>
      <dgm:t>
        <a:bodyPr/>
        <a:lstStyle/>
        <a:p>
          <a:r>
            <a:rPr lang="en-ZA" b="1" u="sng" dirty="0"/>
            <a:t>SOLUTIONS</a:t>
          </a:r>
        </a:p>
      </dgm:t>
    </dgm:pt>
    <dgm:pt modelId="{5B62E4CD-13B2-4996-A67D-E3B3C49F953B}" type="parTrans" cxnId="{3B8ADD53-443A-45CF-85F2-E6A53B1262AB}">
      <dgm:prSet/>
      <dgm:spPr/>
      <dgm:t>
        <a:bodyPr/>
        <a:lstStyle/>
        <a:p>
          <a:endParaRPr lang="en-ZA"/>
        </a:p>
      </dgm:t>
    </dgm:pt>
    <dgm:pt modelId="{49ADE6E9-44A9-4802-B5BA-8780A5F5EA6B}" type="sibTrans" cxnId="{3B8ADD53-443A-45CF-85F2-E6A53B1262AB}">
      <dgm:prSet/>
      <dgm:spPr/>
      <dgm:t>
        <a:bodyPr/>
        <a:lstStyle/>
        <a:p>
          <a:endParaRPr lang="en-ZA"/>
        </a:p>
      </dgm:t>
    </dgm:pt>
    <dgm:pt modelId="{FB13C9F8-5F21-45A9-9F8A-AF0E82B55AF6}">
      <dgm:prSet phldrT="[Text]"/>
      <dgm:spPr>
        <a:ln>
          <a:noFill/>
        </a:ln>
      </dgm:spPr>
      <dgm:t>
        <a:bodyPr/>
        <a:lstStyle/>
        <a:p>
          <a:r>
            <a:rPr lang="en-ZA" dirty="0"/>
            <a:t>Multiple user environment sharing hardware</a:t>
          </a:r>
        </a:p>
      </dgm:t>
    </dgm:pt>
    <dgm:pt modelId="{56CDC2BA-DC85-46C3-904B-8A150650FE85}" type="parTrans" cxnId="{1694709D-15FE-4FB4-9470-47DD6E710036}">
      <dgm:prSet/>
      <dgm:spPr/>
      <dgm:t>
        <a:bodyPr/>
        <a:lstStyle/>
        <a:p>
          <a:endParaRPr lang="en-ZA"/>
        </a:p>
      </dgm:t>
    </dgm:pt>
    <dgm:pt modelId="{DCA7AF18-5D13-4CF4-A56B-D6719BB7D9A6}" type="sibTrans" cxnId="{1694709D-15FE-4FB4-9470-47DD6E710036}">
      <dgm:prSet/>
      <dgm:spPr/>
      <dgm:t>
        <a:bodyPr/>
        <a:lstStyle/>
        <a:p>
          <a:endParaRPr lang="en-ZA"/>
        </a:p>
      </dgm:t>
    </dgm:pt>
    <dgm:pt modelId="{94FB19B5-7A79-4C14-A7DA-05D26FD6F42A}">
      <dgm:prSet phldrT="[Text]"/>
      <dgm:spPr>
        <a:ln>
          <a:noFill/>
        </a:ln>
      </dgm:spPr>
      <dgm:t>
        <a:bodyPr/>
        <a:lstStyle/>
        <a:p>
          <a:r>
            <a:rPr lang="en-ZA" dirty="0"/>
            <a:t>Frictionless accessibility</a:t>
          </a:r>
        </a:p>
      </dgm:t>
    </dgm:pt>
    <dgm:pt modelId="{74ACF756-40ED-4927-A8C1-5B10130049D5}" type="parTrans" cxnId="{5C6E9920-0032-43C7-A0FC-5D1F819892B6}">
      <dgm:prSet/>
      <dgm:spPr/>
      <dgm:t>
        <a:bodyPr/>
        <a:lstStyle/>
        <a:p>
          <a:endParaRPr lang="en-ZA"/>
        </a:p>
      </dgm:t>
    </dgm:pt>
    <dgm:pt modelId="{2CFE6810-1462-4A43-822E-78510F821F25}" type="sibTrans" cxnId="{5C6E9920-0032-43C7-A0FC-5D1F819892B6}">
      <dgm:prSet/>
      <dgm:spPr/>
      <dgm:t>
        <a:bodyPr/>
        <a:lstStyle/>
        <a:p>
          <a:endParaRPr lang="en-ZA"/>
        </a:p>
      </dgm:t>
    </dgm:pt>
    <dgm:pt modelId="{8EC77661-0933-4D7E-9C49-696A0FB5FACC}">
      <dgm:prSet phldrT="[Text]"/>
      <dgm:spPr>
        <a:ln>
          <a:noFill/>
        </a:ln>
      </dgm:spPr>
      <dgm:t>
        <a:bodyPr/>
        <a:lstStyle/>
        <a:p>
          <a:r>
            <a:rPr lang="en-ZA" dirty="0"/>
            <a:t>Complex dependency chains &amp; version control requirements</a:t>
          </a:r>
        </a:p>
      </dgm:t>
    </dgm:pt>
    <dgm:pt modelId="{09B41CE6-2131-4E86-B73A-6EC5CBCAE0CC}" type="parTrans" cxnId="{76E400BA-8FD0-437A-9761-7400769340FB}">
      <dgm:prSet/>
      <dgm:spPr/>
      <dgm:t>
        <a:bodyPr/>
        <a:lstStyle/>
        <a:p>
          <a:endParaRPr lang="en-ZA"/>
        </a:p>
      </dgm:t>
    </dgm:pt>
    <dgm:pt modelId="{70F3D981-7A13-49A2-AF04-06F2FC51B9AE}" type="sibTrans" cxnId="{76E400BA-8FD0-437A-9761-7400769340FB}">
      <dgm:prSet/>
      <dgm:spPr/>
      <dgm:t>
        <a:bodyPr/>
        <a:lstStyle/>
        <a:p>
          <a:endParaRPr lang="en-ZA"/>
        </a:p>
      </dgm:t>
    </dgm:pt>
    <dgm:pt modelId="{A2AA1ADA-661F-4A13-9862-C2DFBFCAF8D2}">
      <dgm:prSet phldrT="[Text]"/>
      <dgm:spPr>
        <a:ln>
          <a:noFill/>
        </a:ln>
      </dgm:spPr>
      <dgm:t>
        <a:bodyPr/>
        <a:lstStyle/>
        <a:p>
          <a:r>
            <a:rPr lang="en-ZA" dirty="0"/>
            <a:t>Scientific reproducibility</a:t>
          </a:r>
        </a:p>
      </dgm:t>
    </dgm:pt>
    <dgm:pt modelId="{99F5CBF7-C63E-4EB3-AF86-366AF6771782}" type="parTrans" cxnId="{8580E723-5387-47E8-9B5A-2910A7593AD5}">
      <dgm:prSet/>
      <dgm:spPr/>
      <dgm:t>
        <a:bodyPr/>
        <a:lstStyle/>
        <a:p>
          <a:endParaRPr lang="en-ZA"/>
        </a:p>
      </dgm:t>
    </dgm:pt>
    <dgm:pt modelId="{875498EA-18BB-4F0B-95BA-5B46D98AA7D8}" type="sibTrans" cxnId="{8580E723-5387-47E8-9B5A-2910A7593AD5}">
      <dgm:prSet/>
      <dgm:spPr/>
      <dgm:t>
        <a:bodyPr/>
        <a:lstStyle/>
        <a:p>
          <a:endParaRPr lang="en-ZA"/>
        </a:p>
      </dgm:t>
    </dgm:pt>
    <dgm:pt modelId="{6037BE1C-FF35-47AB-A644-4D52CD4635E0}">
      <dgm:prSet phldrT="[Text]"/>
      <dgm:spPr>
        <a:ln>
          <a:noFill/>
        </a:ln>
      </dgm:spPr>
      <dgm:t>
        <a:bodyPr/>
        <a:lstStyle/>
        <a:p>
          <a:r>
            <a:rPr lang="en-ZA" dirty="0"/>
            <a:t>High user and admin productivity</a:t>
          </a:r>
        </a:p>
      </dgm:t>
    </dgm:pt>
    <dgm:pt modelId="{C04B7CAF-85C0-4C70-B433-E723922DA052}" type="parTrans" cxnId="{DF8EBC9B-DE66-415C-8957-6FCD3D3EAB0C}">
      <dgm:prSet/>
      <dgm:spPr/>
      <dgm:t>
        <a:bodyPr/>
        <a:lstStyle/>
        <a:p>
          <a:endParaRPr lang="en-ZA"/>
        </a:p>
      </dgm:t>
    </dgm:pt>
    <dgm:pt modelId="{3302560F-E72C-4934-B839-8C4AD850E568}" type="sibTrans" cxnId="{DF8EBC9B-DE66-415C-8957-6FCD3D3EAB0C}">
      <dgm:prSet/>
      <dgm:spPr/>
      <dgm:t>
        <a:bodyPr/>
        <a:lstStyle/>
        <a:p>
          <a:endParaRPr lang="en-ZA"/>
        </a:p>
      </dgm:t>
    </dgm:pt>
    <dgm:pt modelId="{408901C3-8ACB-418A-8F22-F8DAFBCCD38E}">
      <dgm:prSet phldrT="[Text]"/>
      <dgm:spPr>
        <a:ln>
          <a:noFill/>
        </a:ln>
      </dgm:spPr>
      <dgm:t>
        <a:bodyPr/>
        <a:lstStyle/>
        <a:p>
          <a:r>
            <a:rPr lang="en-ZA" dirty="0"/>
            <a:t>Tools for controlled reproducible software environment</a:t>
          </a:r>
        </a:p>
      </dgm:t>
    </dgm:pt>
    <dgm:pt modelId="{E6177869-2AE7-4896-8FE2-211576B72361}" type="parTrans" cxnId="{7984F18A-C54E-4F75-BE45-899E2446A975}">
      <dgm:prSet/>
      <dgm:spPr/>
      <dgm:t>
        <a:bodyPr/>
        <a:lstStyle/>
        <a:p>
          <a:endParaRPr lang="en-ZA"/>
        </a:p>
      </dgm:t>
    </dgm:pt>
    <dgm:pt modelId="{143532C4-5FD0-4558-9893-244A91A0579F}" type="sibTrans" cxnId="{7984F18A-C54E-4F75-BE45-899E2446A975}">
      <dgm:prSet/>
      <dgm:spPr/>
      <dgm:t>
        <a:bodyPr/>
        <a:lstStyle/>
        <a:p>
          <a:endParaRPr lang="en-ZA"/>
        </a:p>
      </dgm:t>
    </dgm:pt>
    <dgm:pt modelId="{6A725EA2-32BC-4EF1-B0B6-82C5C368A820}" type="pres">
      <dgm:prSet presAssocID="{5248AE4B-9450-4E20-93DE-9C59C7AD2F44}" presName="Name0" presStyleCnt="0">
        <dgm:presLayoutVars>
          <dgm:chMax val="7"/>
          <dgm:chPref val="7"/>
          <dgm:dir/>
        </dgm:presLayoutVars>
      </dgm:prSet>
      <dgm:spPr/>
    </dgm:pt>
    <dgm:pt modelId="{82D01BE1-E82D-4E5F-9BFE-93FD4FE409EE}" type="pres">
      <dgm:prSet presAssocID="{5248AE4B-9450-4E20-93DE-9C59C7AD2F44}" presName="Name1" presStyleCnt="0"/>
      <dgm:spPr/>
    </dgm:pt>
    <dgm:pt modelId="{F9B5D285-4CDC-4980-A55A-8289570ACDF9}" type="pres">
      <dgm:prSet presAssocID="{5248AE4B-9450-4E20-93DE-9C59C7AD2F44}" presName="cycle" presStyleCnt="0"/>
      <dgm:spPr/>
    </dgm:pt>
    <dgm:pt modelId="{5F0C8D7A-88CB-4E9B-9292-91138597C25B}" type="pres">
      <dgm:prSet presAssocID="{5248AE4B-9450-4E20-93DE-9C59C7AD2F44}" presName="srcNode" presStyleLbl="node1" presStyleIdx="0" presStyleCnt="2"/>
      <dgm:spPr/>
    </dgm:pt>
    <dgm:pt modelId="{F8C78FA6-6CB1-46C9-8691-6EF5849B3C94}" type="pres">
      <dgm:prSet presAssocID="{5248AE4B-9450-4E20-93DE-9C59C7AD2F44}" presName="conn" presStyleLbl="parChTrans1D2" presStyleIdx="0" presStyleCnt="1"/>
      <dgm:spPr/>
    </dgm:pt>
    <dgm:pt modelId="{EC952306-4D0F-4716-924C-D1BDC03D8EB6}" type="pres">
      <dgm:prSet presAssocID="{5248AE4B-9450-4E20-93DE-9C59C7AD2F44}" presName="extraNode" presStyleLbl="node1" presStyleIdx="0" presStyleCnt="2"/>
      <dgm:spPr/>
    </dgm:pt>
    <dgm:pt modelId="{DD4D3521-88F6-4CC1-BA81-5FFC8D720044}" type="pres">
      <dgm:prSet presAssocID="{5248AE4B-9450-4E20-93DE-9C59C7AD2F44}" presName="dstNode" presStyleLbl="node1" presStyleIdx="0" presStyleCnt="2"/>
      <dgm:spPr/>
    </dgm:pt>
    <dgm:pt modelId="{94B9FA52-D046-4D5A-AE0F-1433C17A4D10}" type="pres">
      <dgm:prSet presAssocID="{194C4BED-FF14-4241-91AD-2A027CE37424}" presName="text_1" presStyleLbl="node1" presStyleIdx="0" presStyleCnt="2" custScaleY="122993">
        <dgm:presLayoutVars>
          <dgm:bulletEnabled val="1"/>
        </dgm:presLayoutVars>
      </dgm:prSet>
      <dgm:spPr/>
    </dgm:pt>
    <dgm:pt modelId="{18AE7CB9-235B-41BC-8938-3C3AADC081D2}" type="pres">
      <dgm:prSet presAssocID="{194C4BED-FF14-4241-91AD-2A027CE37424}" presName="accent_1" presStyleCnt="0"/>
      <dgm:spPr/>
    </dgm:pt>
    <dgm:pt modelId="{72D73375-4B33-4607-9ABB-B69157DEF086}" type="pres">
      <dgm:prSet presAssocID="{194C4BED-FF14-4241-91AD-2A027CE37424}" presName="accentRepeatNode" presStyleLbl="solidFgAcc1" presStyleIdx="0" presStyleCnt="2"/>
      <dgm:spPr/>
    </dgm:pt>
    <dgm:pt modelId="{D8F07710-25AE-4C53-9F00-677AF8BF2C91}" type="pres">
      <dgm:prSet presAssocID="{7DA2FF1E-3F7B-4CD3-A484-9BAFE963B492}" presName="text_2" presStyleLbl="node1" presStyleIdx="1" presStyleCnt="2" custScaleY="125987">
        <dgm:presLayoutVars>
          <dgm:bulletEnabled val="1"/>
        </dgm:presLayoutVars>
      </dgm:prSet>
      <dgm:spPr/>
    </dgm:pt>
    <dgm:pt modelId="{4E69435F-1708-4843-A6F9-4C00F5CDB49C}" type="pres">
      <dgm:prSet presAssocID="{7DA2FF1E-3F7B-4CD3-A484-9BAFE963B492}" presName="accent_2" presStyleCnt="0"/>
      <dgm:spPr/>
    </dgm:pt>
    <dgm:pt modelId="{63019C30-A845-469B-B8A9-35210170897F}" type="pres">
      <dgm:prSet presAssocID="{7DA2FF1E-3F7B-4CD3-A484-9BAFE963B492}" presName="accentRepeatNode" presStyleLbl="solidFgAcc1" presStyleIdx="1" presStyleCnt="2"/>
      <dgm:spPr/>
    </dgm:pt>
  </dgm:ptLst>
  <dgm:cxnLst>
    <dgm:cxn modelId="{5C6E9920-0032-43C7-A0FC-5D1F819892B6}" srcId="{7DA2FF1E-3F7B-4CD3-A484-9BAFE963B492}" destId="{94FB19B5-7A79-4C14-A7DA-05D26FD6F42A}" srcOrd="0" destOrd="0" parTransId="{74ACF756-40ED-4927-A8C1-5B10130049D5}" sibTransId="{2CFE6810-1462-4A43-822E-78510F821F25}"/>
    <dgm:cxn modelId="{8580E723-5387-47E8-9B5A-2910A7593AD5}" srcId="{194C4BED-FF14-4241-91AD-2A027CE37424}" destId="{A2AA1ADA-661F-4A13-9862-C2DFBFCAF8D2}" srcOrd="2" destOrd="0" parTransId="{99F5CBF7-C63E-4EB3-AF86-366AF6771782}" sibTransId="{875498EA-18BB-4F0B-95BA-5B46D98AA7D8}"/>
    <dgm:cxn modelId="{6FEE373A-597F-427D-A9B9-DF76E5841ABB}" type="presOf" srcId="{5248AE4B-9450-4E20-93DE-9C59C7AD2F44}" destId="{6A725EA2-32BC-4EF1-B0B6-82C5C368A820}" srcOrd="0" destOrd="0" presId="urn:microsoft.com/office/officeart/2008/layout/VerticalCurvedList"/>
    <dgm:cxn modelId="{3B8ADD53-443A-45CF-85F2-E6A53B1262AB}" srcId="{5248AE4B-9450-4E20-93DE-9C59C7AD2F44}" destId="{7DA2FF1E-3F7B-4CD3-A484-9BAFE963B492}" srcOrd="1" destOrd="0" parTransId="{5B62E4CD-13B2-4996-A67D-E3B3C49F953B}" sibTransId="{49ADE6E9-44A9-4802-B5BA-8780A5F5EA6B}"/>
    <dgm:cxn modelId="{7984F18A-C54E-4F75-BE45-899E2446A975}" srcId="{7DA2FF1E-3F7B-4CD3-A484-9BAFE963B492}" destId="{408901C3-8ACB-418A-8F22-F8DAFBCCD38E}" srcOrd="2" destOrd="0" parTransId="{E6177869-2AE7-4896-8FE2-211576B72361}" sibTransId="{143532C4-5FD0-4558-9893-244A91A0579F}"/>
    <dgm:cxn modelId="{9046659A-B44A-40C7-848F-E533082BD963}" type="presOf" srcId="{7DA2FF1E-3F7B-4CD3-A484-9BAFE963B492}" destId="{D8F07710-25AE-4C53-9F00-677AF8BF2C91}" srcOrd="0" destOrd="0" presId="urn:microsoft.com/office/officeart/2008/layout/VerticalCurvedList"/>
    <dgm:cxn modelId="{DF8EBC9B-DE66-415C-8957-6FCD3D3EAB0C}" srcId="{7DA2FF1E-3F7B-4CD3-A484-9BAFE963B492}" destId="{6037BE1C-FF35-47AB-A644-4D52CD4635E0}" srcOrd="1" destOrd="0" parTransId="{C04B7CAF-85C0-4C70-B433-E723922DA052}" sibTransId="{3302560F-E72C-4934-B839-8C4AD850E568}"/>
    <dgm:cxn modelId="{1694709D-15FE-4FB4-9470-47DD6E710036}" srcId="{194C4BED-FF14-4241-91AD-2A027CE37424}" destId="{FB13C9F8-5F21-45A9-9F8A-AF0E82B55AF6}" srcOrd="0" destOrd="0" parTransId="{56CDC2BA-DC85-46C3-904B-8A150650FE85}" sibTransId="{DCA7AF18-5D13-4CF4-A56B-D6719BB7D9A6}"/>
    <dgm:cxn modelId="{166E5BA8-B96F-4673-9C24-65C8BE4568DE}" type="presOf" srcId="{408901C3-8ACB-418A-8F22-F8DAFBCCD38E}" destId="{D8F07710-25AE-4C53-9F00-677AF8BF2C91}" srcOrd="0" destOrd="3" presId="urn:microsoft.com/office/officeart/2008/layout/VerticalCurvedList"/>
    <dgm:cxn modelId="{76E400BA-8FD0-437A-9761-7400769340FB}" srcId="{194C4BED-FF14-4241-91AD-2A027CE37424}" destId="{8EC77661-0933-4D7E-9C49-696A0FB5FACC}" srcOrd="1" destOrd="0" parTransId="{09B41CE6-2131-4E86-B73A-6EC5CBCAE0CC}" sibTransId="{70F3D981-7A13-49A2-AF04-06F2FC51B9AE}"/>
    <dgm:cxn modelId="{441E70C6-E288-4AB0-8B21-7C5ED874DD34}" srcId="{5248AE4B-9450-4E20-93DE-9C59C7AD2F44}" destId="{194C4BED-FF14-4241-91AD-2A027CE37424}" srcOrd="0" destOrd="0" parTransId="{0FAEEA03-7286-4C82-A79E-856909C12200}" sibTransId="{86C8829D-70CC-4FF1-A921-527C796ED4A7}"/>
    <dgm:cxn modelId="{E0D9C8CF-AD7A-47B0-A7A5-A620D90F365A}" type="presOf" srcId="{DCA7AF18-5D13-4CF4-A56B-D6719BB7D9A6}" destId="{F8C78FA6-6CB1-46C9-8691-6EF5849B3C94}" srcOrd="0" destOrd="0" presId="urn:microsoft.com/office/officeart/2008/layout/VerticalCurvedList"/>
    <dgm:cxn modelId="{D965EBDF-CBF3-4982-9602-12908FC5F88E}" type="presOf" srcId="{6037BE1C-FF35-47AB-A644-4D52CD4635E0}" destId="{D8F07710-25AE-4C53-9F00-677AF8BF2C91}" srcOrd="0" destOrd="2" presId="urn:microsoft.com/office/officeart/2008/layout/VerticalCurvedList"/>
    <dgm:cxn modelId="{F3480FF0-6B4F-4378-A687-96F306BE3A03}" type="presOf" srcId="{94FB19B5-7A79-4C14-A7DA-05D26FD6F42A}" destId="{D8F07710-25AE-4C53-9F00-677AF8BF2C91}" srcOrd="0" destOrd="1" presId="urn:microsoft.com/office/officeart/2008/layout/VerticalCurvedList"/>
    <dgm:cxn modelId="{878814F3-D924-4B75-B477-924C94489337}" type="presOf" srcId="{194C4BED-FF14-4241-91AD-2A027CE37424}" destId="{94B9FA52-D046-4D5A-AE0F-1433C17A4D10}" srcOrd="0" destOrd="0" presId="urn:microsoft.com/office/officeart/2008/layout/VerticalCurvedList"/>
    <dgm:cxn modelId="{ACD429F4-7D49-4092-9A41-7919ECA89FFD}" type="presOf" srcId="{A2AA1ADA-661F-4A13-9862-C2DFBFCAF8D2}" destId="{94B9FA52-D046-4D5A-AE0F-1433C17A4D10}" srcOrd="0" destOrd="3" presId="urn:microsoft.com/office/officeart/2008/layout/VerticalCurvedList"/>
    <dgm:cxn modelId="{7EF875F6-5CAD-418B-9390-AD9D86E26B77}" type="presOf" srcId="{FB13C9F8-5F21-45A9-9F8A-AF0E82B55AF6}" destId="{94B9FA52-D046-4D5A-AE0F-1433C17A4D10}" srcOrd="0" destOrd="1" presId="urn:microsoft.com/office/officeart/2008/layout/VerticalCurvedList"/>
    <dgm:cxn modelId="{E3EB57FA-41F4-4771-A685-18A59ADD6EF5}" type="presOf" srcId="{8EC77661-0933-4D7E-9C49-696A0FB5FACC}" destId="{94B9FA52-D046-4D5A-AE0F-1433C17A4D10}" srcOrd="0" destOrd="2" presId="urn:microsoft.com/office/officeart/2008/layout/VerticalCurvedList"/>
    <dgm:cxn modelId="{3E3218B7-4905-4001-B4D0-088D907FD6CF}" type="presParOf" srcId="{6A725EA2-32BC-4EF1-B0B6-82C5C368A820}" destId="{82D01BE1-E82D-4E5F-9BFE-93FD4FE409EE}" srcOrd="0" destOrd="0" presId="urn:microsoft.com/office/officeart/2008/layout/VerticalCurvedList"/>
    <dgm:cxn modelId="{DE1B9461-947A-4AA2-B8AC-C9BE274AA013}" type="presParOf" srcId="{82D01BE1-E82D-4E5F-9BFE-93FD4FE409EE}" destId="{F9B5D285-4CDC-4980-A55A-8289570ACDF9}" srcOrd="0" destOrd="0" presId="urn:microsoft.com/office/officeart/2008/layout/VerticalCurvedList"/>
    <dgm:cxn modelId="{BBF9F623-038B-4196-BEFA-96878CC96DB9}" type="presParOf" srcId="{F9B5D285-4CDC-4980-A55A-8289570ACDF9}" destId="{5F0C8D7A-88CB-4E9B-9292-91138597C25B}" srcOrd="0" destOrd="0" presId="urn:microsoft.com/office/officeart/2008/layout/VerticalCurvedList"/>
    <dgm:cxn modelId="{8664832C-3867-40B3-A894-480E99FAF79B}" type="presParOf" srcId="{F9B5D285-4CDC-4980-A55A-8289570ACDF9}" destId="{F8C78FA6-6CB1-46C9-8691-6EF5849B3C94}" srcOrd="1" destOrd="0" presId="urn:microsoft.com/office/officeart/2008/layout/VerticalCurvedList"/>
    <dgm:cxn modelId="{8FFA01EA-40F0-44E8-AC40-11AD70B4AC8A}" type="presParOf" srcId="{F9B5D285-4CDC-4980-A55A-8289570ACDF9}" destId="{EC952306-4D0F-4716-924C-D1BDC03D8EB6}" srcOrd="2" destOrd="0" presId="urn:microsoft.com/office/officeart/2008/layout/VerticalCurvedList"/>
    <dgm:cxn modelId="{AD1F9655-CE5C-4EC1-AAA4-98966993C012}" type="presParOf" srcId="{F9B5D285-4CDC-4980-A55A-8289570ACDF9}" destId="{DD4D3521-88F6-4CC1-BA81-5FFC8D720044}" srcOrd="3" destOrd="0" presId="urn:microsoft.com/office/officeart/2008/layout/VerticalCurvedList"/>
    <dgm:cxn modelId="{E9587FCF-AE9B-4C2B-8E37-C3A97BEC1AFE}" type="presParOf" srcId="{82D01BE1-E82D-4E5F-9BFE-93FD4FE409EE}" destId="{94B9FA52-D046-4D5A-AE0F-1433C17A4D10}" srcOrd="1" destOrd="0" presId="urn:microsoft.com/office/officeart/2008/layout/VerticalCurvedList"/>
    <dgm:cxn modelId="{77EA2AF0-FE88-4C91-9FA2-331A5103E897}" type="presParOf" srcId="{82D01BE1-E82D-4E5F-9BFE-93FD4FE409EE}" destId="{18AE7CB9-235B-41BC-8938-3C3AADC081D2}" srcOrd="2" destOrd="0" presId="urn:microsoft.com/office/officeart/2008/layout/VerticalCurvedList"/>
    <dgm:cxn modelId="{C1885EDB-0A7F-4369-9710-2BB8770339C2}" type="presParOf" srcId="{18AE7CB9-235B-41BC-8938-3C3AADC081D2}" destId="{72D73375-4B33-4607-9ABB-B69157DEF086}" srcOrd="0" destOrd="0" presId="urn:microsoft.com/office/officeart/2008/layout/VerticalCurvedList"/>
    <dgm:cxn modelId="{FAD79009-0D21-4112-99B7-0CD493D02C59}" type="presParOf" srcId="{82D01BE1-E82D-4E5F-9BFE-93FD4FE409EE}" destId="{D8F07710-25AE-4C53-9F00-677AF8BF2C91}" srcOrd="3" destOrd="0" presId="urn:microsoft.com/office/officeart/2008/layout/VerticalCurvedList"/>
    <dgm:cxn modelId="{3D6F66F7-9FEB-48FE-92D6-FA87F94DE4A9}" type="presParOf" srcId="{82D01BE1-E82D-4E5F-9BFE-93FD4FE409EE}" destId="{4E69435F-1708-4843-A6F9-4C00F5CDB49C}" srcOrd="4" destOrd="0" presId="urn:microsoft.com/office/officeart/2008/layout/VerticalCurvedList"/>
    <dgm:cxn modelId="{08C3D1A3-3329-4DC6-A4A0-0E7E67175CB0}" type="presParOf" srcId="{4E69435F-1708-4843-A6F9-4C00F5CDB49C}" destId="{63019C30-A845-469B-B8A9-35210170897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869862-4777-45AE-BE1B-61C757FDBA40}" type="doc">
      <dgm:prSet loTypeId="urn:microsoft.com/office/officeart/2005/8/layout/h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ZA"/>
        </a:p>
      </dgm:t>
    </dgm:pt>
    <dgm:pt modelId="{E5D277F6-D99D-4D41-9139-11BC84DD0906}">
      <dgm:prSet phldrT="[Text]"/>
      <dgm:spPr/>
      <dgm:t>
        <a:bodyPr/>
        <a:lstStyle/>
        <a:p>
          <a:r>
            <a:rPr lang="en-ZA" b="1" dirty="0"/>
            <a:t>Module systems</a:t>
          </a:r>
        </a:p>
      </dgm:t>
    </dgm:pt>
    <dgm:pt modelId="{3910E932-ED35-41BD-A623-200D5F6DC3AD}" type="parTrans" cxnId="{1C2F66D3-F391-4B0C-84F8-710CF9FEB8C9}">
      <dgm:prSet/>
      <dgm:spPr/>
      <dgm:t>
        <a:bodyPr/>
        <a:lstStyle/>
        <a:p>
          <a:endParaRPr lang="en-ZA"/>
        </a:p>
      </dgm:t>
    </dgm:pt>
    <dgm:pt modelId="{129FE2D1-D80D-4B96-8518-9A1DC20CEE78}" type="sibTrans" cxnId="{1C2F66D3-F391-4B0C-84F8-710CF9FEB8C9}">
      <dgm:prSet/>
      <dgm:spPr/>
      <dgm:t>
        <a:bodyPr/>
        <a:lstStyle/>
        <a:p>
          <a:endParaRPr lang="en-ZA"/>
        </a:p>
      </dgm:t>
    </dgm:pt>
    <dgm:pt modelId="{385A9FD4-7D26-4297-AE99-EEC6427734F4}">
      <dgm:prSet/>
      <dgm:spPr/>
      <dgm:t>
        <a:bodyPr/>
        <a:lstStyle/>
        <a:p>
          <a:r>
            <a:rPr lang="en-ZA" dirty="0"/>
            <a:t>dynamically control the shell environment</a:t>
          </a:r>
        </a:p>
      </dgm:t>
    </dgm:pt>
    <dgm:pt modelId="{CC3EF3EA-D6DB-41DF-8BEC-690BA80BF4D3}" type="parTrans" cxnId="{90CDC922-318E-4DDE-A73B-8F31CC03C7A4}">
      <dgm:prSet/>
      <dgm:spPr/>
      <dgm:t>
        <a:bodyPr/>
        <a:lstStyle/>
        <a:p>
          <a:endParaRPr lang="en-ZA"/>
        </a:p>
      </dgm:t>
    </dgm:pt>
    <dgm:pt modelId="{3433A8B8-B49F-420E-A824-7E375405792D}" type="sibTrans" cxnId="{90CDC922-318E-4DDE-A73B-8F31CC03C7A4}">
      <dgm:prSet/>
      <dgm:spPr/>
      <dgm:t>
        <a:bodyPr/>
        <a:lstStyle/>
        <a:p>
          <a:endParaRPr lang="en-ZA"/>
        </a:p>
      </dgm:t>
    </dgm:pt>
    <dgm:pt modelId="{E7C5A76E-1ECA-4705-BB4C-E6B6E8E48786}">
      <dgm:prSet/>
      <dgm:spPr/>
      <dgm:t>
        <a:bodyPr/>
        <a:lstStyle/>
        <a:p>
          <a:r>
            <a:rPr lang="en-ZA" b="1" dirty="0"/>
            <a:t>Package managers</a:t>
          </a:r>
        </a:p>
      </dgm:t>
    </dgm:pt>
    <dgm:pt modelId="{690FFA6F-3401-454C-B1CE-C5F429473478}" type="parTrans" cxnId="{F1FE7C88-29DF-4820-9493-2FF76AAEFF01}">
      <dgm:prSet/>
      <dgm:spPr/>
      <dgm:t>
        <a:bodyPr/>
        <a:lstStyle/>
        <a:p>
          <a:endParaRPr lang="en-ZA"/>
        </a:p>
      </dgm:t>
    </dgm:pt>
    <dgm:pt modelId="{142134DF-D19B-47B0-86E3-938E181F74BA}" type="sibTrans" cxnId="{F1FE7C88-29DF-4820-9493-2FF76AAEFF01}">
      <dgm:prSet/>
      <dgm:spPr/>
      <dgm:t>
        <a:bodyPr/>
        <a:lstStyle/>
        <a:p>
          <a:endParaRPr lang="en-ZA"/>
        </a:p>
      </dgm:t>
    </dgm:pt>
    <dgm:pt modelId="{6F5BE07E-E8A5-423B-992B-8177D1EC5514}">
      <dgm:prSet/>
      <dgm:spPr/>
      <dgm:t>
        <a:bodyPr/>
        <a:lstStyle/>
        <a:p>
          <a:r>
            <a:rPr lang="en-ZA" dirty="0"/>
            <a:t>build and install software from source or binaries</a:t>
          </a:r>
        </a:p>
      </dgm:t>
    </dgm:pt>
    <dgm:pt modelId="{79B1AD65-235A-4B63-BDB0-4C662F2A2E46}" type="parTrans" cxnId="{08B76F70-C9B4-4192-AE61-AEDD9436568D}">
      <dgm:prSet/>
      <dgm:spPr/>
      <dgm:t>
        <a:bodyPr/>
        <a:lstStyle/>
        <a:p>
          <a:endParaRPr lang="en-ZA"/>
        </a:p>
      </dgm:t>
    </dgm:pt>
    <dgm:pt modelId="{FEE408A7-AD68-4764-B17A-50851FBB1C51}" type="sibTrans" cxnId="{08B76F70-C9B4-4192-AE61-AEDD9436568D}">
      <dgm:prSet/>
      <dgm:spPr/>
      <dgm:t>
        <a:bodyPr/>
        <a:lstStyle/>
        <a:p>
          <a:endParaRPr lang="en-ZA"/>
        </a:p>
      </dgm:t>
    </dgm:pt>
    <dgm:pt modelId="{D9EF5352-CCE9-4150-B71D-62E3AD37D5AE}">
      <dgm:prSet/>
      <dgm:spPr/>
      <dgm:t>
        <a:bodyPr/>
        <a:lstStyle/>
        <a:p>
          <a:r>
            <a:rPr lang="en-ZA" b="1" dirty="0"/>
            <a:t>Containers</a:t>
          </a:r>
        </a:p>
      </dgm:t>
    </dgm:pt>
    <dgm:pt modelId="{5EC26B45-9D8B-41EC-AC4B-EE060774DA17}" type="parTrans" cxnId="{0CFCF143-2089-41D4-A83D-F857D78BC25A}">
      <dgm:prSet/>
      <dgm:spPr/>
      <dgm:t>
        <a:bodyPr/>
        <a:lstStyle/>
        <a:p>
          <a:endParaRPr lang="en-ZA"/>
        </a:p>
      </dgm:t>
    </dgm:pt>
    <dgm:pt modelId="{951DF270-24A5-4114-9D77-A685E60AF039}" type="sibTrans" cxnId="{0CFCF143-2089-41D4-A83D-F857D78BC25A}">
      <dgm:prSet/>
      <dgm:spPr/>
      <dgm:t>
        <a:bodyPr/>
        <a:lstStyle/>
        <a:p>
          <a:endParaRPr lang="en-ZA"/>
        </a:p>
      </dgm:t>
    </dgm:pt>
    <dgm:pt modelId="{C06A1C0F-A77D-45C0-9C12-EE08EAF93153}">
      <dgm:prSet/>
      <dgm:spPr/>
      <dgm:t>
        <a:bodyPr/>
        <a:lstStyle/>
        <a:p>
          <a:r>
            <a:rPr lang="en-ZA"/>
            <a:t>bundle the entire software stack into a portable </a:t>
          </a:r>
          <a:br>
            <a:rPr lang="en-ZA"/>
          </a:br>
          <a:r>
            <a:rPr lang="en-ZA"/>
            <a:t>reproducible image</a:t>
          </a:r>
          <a:endParaRPr lang="en-ZA" dirty="0"/>
        </a:p>
      </dgm:t>
    </dgm:pt>
    <dgm:pt modelId="{1C48D228-369D-4904-AC7B-6C98B57EE6B5}" type="parTrans" cxnId="{4BA5B34E-AB80-42CB-8E21-C4434C4D695C}">
      <dgm:prSet/>
      <dgm:spPr/>
      <dgm:t>
        <a:bodyPr/>
        <a:lstStyle/>
        <a:p>
          <a:endParaRPr lang="en-ZA"/>
        </a:p>
      </dgm:t>
    </dgm:pt>
    <dgm:pt modelId="{0E38C04F-B400-4DF1-9FE7-109C3D778CCF}" type="sibTrans" cxnId="{4BA5B34E-AB80-42CB-8E21-C4434C4D695C}">
      <dgm:prSet/>
      <dgm:spPr/>
      <dgm:t>
        <a:bodyPr/>
        <a:lstStyle/>
        <a:p>
          <a:endParaRPr lang="en-ZA"/>
        </a:p>
      </dgm:t>
    </dgm:pt>
    <dgm:pt modelId="{DD900B14-4CC7-4962-B282-36FEE083C8EB}" type="pres">
      <dgm:prSet presAssocID="{15869862-4777-45AE-BE1B-61C757FDBA40}" presName="Name0" presStyleCnt="0">
        <dgm:presLayoutVars>
          <dgm:dir/>
          <dgm:animLvl val="lvl"/>
          <dgm:resizeHandles val="exact"/>
        </dgm:presLayoutVars>
      </dgm:prSet>
      <dgm:spPr/>
    </dgm:pt>
    <dgm:pt modelId="{9EBAE379-0557-4458-AA15-93D8D8564A03}" type="pres">
      <dgm:prSet presAssocID="{E5D277F6-D99D-4D41-9139-11BC84DD0906}" presName="composite" presStyleCnt="0"/>
      <dgm:spPr/>
    </dgm:pt>
    <dgm:pt modelId="{C58976DF-8A0C-4B6B-A5D9-03B5612DA2E4}" type="pres">
      <dgm:prSet presAssocID="{E5D277F6-D99D-4D41-9139-11BC84DD0906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35B76F99-43C8-4FEC-A191-1A5DB86B7EA7}" type="pres">
      <dgm:prSet presAssocID="{E5D277F6-D99D-4D41-9139-11BC84DD0906}" presName="desTx" presStyleLbl="alignAccFollowNode1" presStyleIdx="0" presStyleCnt="3">
        <dgm:presLayoutVars>
          <dgm:bulletEnabled val="1"/>
        </dgm:presLayoutVars>
      </dgm:prSet>
      <dgm:spPr/>
    </dgm:pt>
    <dgm:pt modelId="{9AACA838-6E52-44C5-874C-EC6DC73C38B5}" type="pres">
      <dgm:prSet presAssocID="{129FE2D1-D80D-4B96-8518-9A1DC20CEE78}" presName="space" presStyleCnt="0"/>
      <dgm:spPr/>
    </dgm:pt>
    <dgm:pt modelId="{87BF3BF1-CDA8-4B3B-9692-CFC80996EBF3}" type="pres">
      <dgm:prSet presAssocID="{E7C5A76E-1ECA-4705-BB4C-E6B6E8E48786}" presName="composite" presStyleCnt="0"/>
      <dgm:spPr/>
    </dgm:pt>
    <dgm:pt modelId="{10F2FAD3-5FA1-4DA4-8516-4B3A385194B1}" type="pres">
      <dgm:prSet presAssocID="{E7C5A76E-1ECA-4705-BB4C-E6B6E8E4878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13C1782E-5DF2-4C7B-BB5A-10D04940D714}" type="pres">
      <dgm:prSet presAssocID="{E7C5A76E-1ECA-4705-BB4C-E6B6E8E48786}" presName="desTx" presStyleLbl="alignAccFollowNode1" presStyleIdx="1" presStyleCnt="3">
        <dgm:presLayoutVars>
          <dgm:bulletEnabled val="1"/>
        </dgm:presLayoutVars>
      </dgm:prSet>
      <dgm:spPr/>
    </dgm:pt>
    <dgm:pt modelId="{FB38EE86-6851-44DB-A630-A54263385169}" type="pres">
      <dgm:prSet presAssocID="{142134DF-D19B-47B0-86E3-938E181F74BA}" presName="space" presStyleCnt="0"/>
      <dgm:spPr/>
    </dgm:pt>
    <dgm:pt modelId="{9F2F7FA0-0546-4C8F-BADC-74D2EBB551C4}" type="pres">
      <dgm:prSet presAssocID="{D9EF5352-CCE9-4150-B71D-62E3AD37D5AE}" presName="composite" presStyleCnt="0"/>
      <dgm:spPr/>
    </dgm:pt>
    <dgm:pt modelId="{FB2FD0F4-EF70-4539-893A-E4A84459A880}" type="pres">
      <dgm:prSet presAssocID="{D9EF5352-CCE9-4150-B71D-62E3AD37D5A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D1C7C2F4-2C7B-4F98-A44C-0369ACE95A2B}" type="pres">
      <dgm:prSet presAssocID="{D9EF5352-CCE9-4150-B71D-62E3AD37D5AE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F0C3571F-6C7A-43AF-8F84-BA76AED53D13}" type="presOf" srcId="{D9EF5352-CCE9-4150-B71D-62E3AD37D5AE}" destId="{FB2FD0F4-EF70-4539-893A-E4A84459A880}" srcOrd="0" destOrd="0" presId="urn:microsoft.com/office/officeart/2005/8/layout/hList1"/>
    <dgm:cxn modelId="{90CDC922-318E-4DDE-A73B-8F31CC03C7A4}" srcId="{E5D277F6-D99D-4D41-9139-11BC84DD0906}" destId="{385A9FD4-7D26-4297-AE99-EEC6427734F4}" srcOrd="0" destOrd="0" parTransId="{CC3EF3EA-D6DB-41DF-8BEC-690BA80BF4D3}" sibTransId="{3433A8B8-B49F-420E-A824-7E375405792D}"/>
    <dgm:cxn modelId="{04667D23-918F-427A-B366-0D09E1E07804}" type="presOf" srcId="{E7C5A76E-1ECA-4705-BB4C-E6B6E8E48786}" destId="{10F2FAD3-5FA1-4DA4-8516-4B3A385194B1}" srcOrd="0" destOrd="0" presId="urn:microsoft.com/office/officeart/2005/8/layout/hList1"/>
    <dgm:cxn modelId="{0CFCF143-2089-41D4-A83D-F857D78BC25A}" srcId="{15869862-4777-45AE-BE1B-61C757FDBA40}" destId="{D9EF5352-CCE9-4150-B71D-62E3AD37D5AE}" srcOrd="2" destOrd="0" parTransId="{5EC26B45-9D8B-41EC-AC4B-EE060774DA17}" sibTransId="{951DF270-24A5-4114-9D77-A685E60AF039}"/>
    <dgm:cxn modelId="{4BA5B34E-AB80-42CB-8E21-C4434C4D695C}" srcId="{D9EF5352-CCE9-4150-B71D-62E3AD37D5AE}" destId="{C06A1C0F-A77D-45C0-9C12-EE08EAF93153}" srcOrd="0" destOrd="0" parTransId="{1C48D228-369D-4904-AC7B-6C98B57EE6B5}" sibTransId="{0E38C04F-B400-4DF1-9FE7-109C3D778CCF}"/>
    <dgm:cxn modelId="{08B76F70-C9B4-4192-AE61-AEDD9436568D}" srcId="{E7C5A76E-1ECA-4705-BB4C-E6B6E8E48786}" destId="{6F5BE07E-E8A5-423B-992B-8177D1EC5514}" srcOrd="0" destOrd="0" parTransId="{79B1AD65-235A-4B63-BDB0-4C662F2A2E46}" sibTransId="{FEE408A7-AD68-4764-B17A-50851FBB1C51}"/>
    <dgm:cxn modelId="{F1FE7C88-29DF-4820-9493-2FF76AAEFF01}" srcId="{15869862-4777-45AE-BE1B-61C757FDBA40}" destId="{E7C5A76E-1ECA-4705-BB4C-E6B6E8E48786}" srcOrd="1" destOrd="0" parTransId="{690FFA6F-3401-454C-B1CE-C5F429473478}" sibTransId="{142134DF-D19B-47B0-86E3-938E181F74BA}"/>
    <dgm:cxn modelId="{EB3CFAB0-E9D1-4C37-9006-9F528F331E61}" type="presOf" srcId="{E5D277F6-D99D-4D41-9139-11BC84DD0906}" destId="{C58976DF-8A0C-4B6B-A5D9-03B5612DA2E4}" srcOrd="0" destOrd="0" presId="urn:microsoft.com/office/officeart/2005/8/layout/hList1"/>
    <dgm:cxn modelId="{DB7F10B3-E9A8-46A8-A445-366F4FE67365}" type="presOf" srcId="{385A9FD4-7D26-4297-AE99-EEC6427734F4}" destId="{35B76F99-43C8-4FEC-A191-1A5DB86B7EA7}" srcOrd="0" destOrd="0" presId="urn:microsoft.com/office/officeart/2005/8/layout/hList1"/>
    <dgm:cxn modelId="{72CFCECF-003C-4BAD-901D-7348A545AAA4}" type="presOf" srcId="{6F5BE07E-E8A5-423B-992B-8177D1EC5514}" destId="{13C1782E-5DF2-4C7B-BB5A-10D04940D714}" srcOrd="0" destOrd="0" presId="urn:microsoft.com/office/officeart/2005/8/layout/hList1"/>
    <dgm:cxn modelId="{1C2F66D3-F391-4B0C-84F8-710CF9FEB8C9}" srcId="{15869862-4777-45AE-BE1B-61C757FDBA40}" destId="{E5D277F6-D99D-4D41-9139-11BC84DD0906}" srcOrd="0" destOrd="0" parTransId="{3910E932-ED35-41BD-A623-200D5F6DC3AD}" sibTransId="{129FE2D1-D80D-4B96-8518-9A1DC20CEE78}"/>
    <dgm:cxn modelId="{8395B7DF-D3EA-4BA2-8945-16CDA72FCFB2}" type="presOf" srcId="{C06A1C0F-A77D-45C0-9C12-EE08EAF93153}" destId="{D1C7C2F4-2C7B-4F98-A44C-0369ACE95A2B}" srcOrd="0" destOrd="0" presId="urn:microsoft.com/office/officeart/2005/8/layout/hList1"/>
    <dgm:cxn modelId="{BA95BAFC-62BB-40A6-937F-09259933F6E8}" type="presOf" srcId="{15869862-4777-45AE-BE1B-61C757FDBA40}" destId="{DD900B14-4CC7-4962-B282-36FEE083C8EB}" srcOrd="0" destOrd="0" presId="urn:microsoft.com/office/officeart/2005/8/layout/hList1"/>
    <dgm:cxn modelId="{EE109AFC-8B90-4980-8AF7-09D2848A39BE}" type="presParOf" srcId="{DD900B14-4CC7-4962-B282-36FEE083C8EB}" destId="{9EBAE379-0557-4458-AA15-93D8D8564A03}" srcOrd="0" destOrd="0" presId="urn:microsoft.com/office/officeart/2005/8/layout/hList1"/>
    <dgm:cxn modelId="{A87F3286-F12A-4254-95C3-761D3FBC98F4}" type="presParOf" srcId="{9EBAE379-0557-4458-AA15-93D8D8564A03}" destId="{C58976DF-8A0C-4B6B-A5D9-03B5612DA2E4}" srcOrd="0" destOrd="0" presId="urn:microsoft.com/office/officeart/2005/8/layout/hList1"/>
    <dgm:cxn modelId="{C4D59D02-F0C6-45FC-8B23-05E8964BADE8}" type="presParOf" srcId="{9EBAE379-0557-4458-AA15-93D8D8564A03}" destId="{35B76F99-43C8-4FEC-A191-1A5DB86B7EA7}" srcOrd="1" destOrd="0" presId="urn:microsoft.com/office/officeart/2005/8/layout/hList1"/>
    <dgm:cxn modelId="{1862A3EC-C867-4A5C-9FE8-DB781E3E5658}" type="presParOf" srcId="{DD900B14-4CC7-4962-B282-36FEE083C8EB}" destId="{9AACA838-6E52-44C5-874C-EC6DC73C38B5}" srcOrd="1" destOrd="0" presId="urn:microsoft.com/office/officeart/2005/8/layout/hList1"/>
    <dgm:cxn modelId="{185F5F44-B5F8-43F4-A5F0-212811436CE8}" type="presParOf" srcId="{DD900B14-4CC7-4962-B282-36FEE083C8EB}" destId="{87BF3BF1-CDA8-4B3B-9692-CFC80996EBF3}" srcOrd="2" destOrd="0" presId="urn:microsoft.com/office/officeart/2005/8/layout/hList1"/>
    <dgm:cxn modelId="{10400B3C-462F-434B-8165-BDC27EFD9849}" type="presParOf" srcId="{87BF3BF1-CDA8-4B3B-9692-CFC80996EBF3}" destId="{10F2FAD3-5FA1-4DA4-8516-4B3A385194B1}" srcOrd="0" destOrd="0" presId="urn:microsoft.com/office/officeart/2005/8/layout/hList1"/>
    <dgm:cxn modelId="{E2F77C74-C6E1-48E2-8A52-447A7A169A0E}" type="presParOf" srcId="{87BF3BF1-CDA8-4B3B-9692-CFC80996EBF3}" destId="{13C1782E-5DF2-4C7B-BB5A-10D04940D714}" srcOrd="1" destOrd="0" presId="urn:microsoft.com/office/officeart/2005/8/layout/hList1"/>
    <dgm:cxn modelId="{27B9737F-4D89-4441-9298-29FB5FD977F6}" type="presParOf" srcId="{DD900B14-4CC7-4962-B282-36FEE083C8EB}" destId="{FB38EE86-6851-44DB-A630-A54263385169}" srcOrd="3" destOrd="0" presId="urn:microsoft.com/office/officeart/2005/8/layout/hList1"/>
    <dgm:cxn modelId="{8CA4061D-0BD6-44CE-BF66-5DE905D3628C}" type="presParOf" srcId="{DD900B14-4CC7-4962-B282-36FEE083C8EB}" destId="{9F2F7FA0-0546-4C8F-BADC-74D2EBB551C4}" srcOrd="4" destOrd="0" presId="urn:microsoft.com/office/officeart/2005/8/layout/hList1"/>
    <dgm:cxn modelId="{BC5BD4C9-07FF-4862-8342-A5F210D5CC75}" type="presParOf" srcId="{9F2F7FA0-0546-4C8F-BADC-74D2EBB551C4}" destId="{FB2FD0F4-EF70-4539-893A-E4A84459A880}" srcOrd="0" destOrd="0" presId="urn:microsoft.com/office/officeart/2005/8/layout/hList1"/>
    <dgm:cxn modelId="{7B469FA5-9740-4879-BE67-DF55ADE9889D}" type="presParOf" srcId="{9F2F7FA0-0546-4C8F-BADC-74D2EBB551C4}" destId="{D1C7C2F4-2C7B-4F98-A44C-0369ACE95A2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C78FA6-6CB1-46C9-8691-6EF5849B3C94}">
      <dsp:nvSpPr>
        <dsp:cNvPr id="0" name=""/>
        <dsp:cNvSpPr/>
      </dsp:nvSpPr>
      <dsp:spPr>
        <a:xfrm>
          <a:off x="-5292351" y="-816699"/>
          <a:ext cx="6350257" cy="6350257"/>
        </a:xfrm>
        <a:prstGeom prst="blockArc">
          <a:avLst>
            <a:gd name="adj1" fmla="val 18900000"/>
            <a:gd name="adj2" fmla="val 2700000"/>
            <a:gd name="adj3" fmla="val 340"/>
          </a:avLst>
        </a:pr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B9FA52-D046-4D5A-AE0F-1433C17A4D10}">
      <dsp:nvSpPr>
        <dsp:cNvPr id="0" name=""/>
        <dsp:cNvSpPr/>
      </dsp:nvSpPr>
      <dsp:spPr>
        <a:xfrm>
          <a:off x="867076" y="518933"/>
          <a:ext cx="8880116" cy="165734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9588" tIns="63500" rIns="63500" bIns="6350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500" b="1" u="sng" kern="1200" dirty="0"/>
            <a:t>CHALLENGES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2000" kern="1200" dirty="0"/>
            <a:t>Multiple user environment sharing hardware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2000" kern="1200" dirty="0"/>
            <a:t>Complex dependency chains &amp; version control requirements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2000" kern="1200" dirty="0"/>
            <a:t>Scientific reproducibility</a:t>
          </a:r>
        </a:p>
      </dsp:txBody>
      <dsp:txXfrm>
        <a:off x="867076" y="518933"/>
        <a:ext cx="8880116" cy="1657345"/>
      </dsp:txXfrm>
    </dsp:sp>
    <dsp:sp modelId="{72D73375-4B33-4607-9ABB-B69157DEF086}">
      <dsp:nvSpPr>
        <dsp:cNvPr id="0" name=""/>
        <dsp:cNvSpPr/>
      </dsp:nvSpPr>
      <dsp:spPr>
        <a:xfrm>
          <a:off x="24881" y="505411"/>
          <a:ext cx="1684389" cy="16843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F07710-25AE-4C53-9F00-677AF8BF2C91}">
      <dsp:nvSpPr>
        <dsp:cNvPr id="0" name=""/>
        <dsp:cNvSpPr/>
      </dsp:nvSpPr>
      <dsp:spPr>
        <a:xfrm>
          <a:off x="867076" y="2520406"/>
          <a:ext cx="8880116" cy="16976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9588" tIns="63500" rIns="63500" bIns="6350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500" b="1" u="sng" kern="1200" dirty="0"/>
            <a:t>SOLUTIONS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2000" kern="1200" dirty="0"/>
            <a:t>Frictionless accessibility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2000" kern="1200" dirty="0"/>
            <a:t>High user and admin productivity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2000" kern="1200" dirty="0"/>
            <a:t>Tools for controlled reproducible software environment</a:t>
          </a:r>
        </a:p>
      </dsp:txBody>
      <dsp:txXfrm>
        <a:off x="867076" y="2520406"/>
        <a:ext cx="8880116" cy="1697689"/>
      </dsp:txXfrm>
    </dsp:sp>
    <dsp:sp modelId="{63019C30-A845-469B-B8A9-35210170897F}">
      <dsp:nvSpPr>
        <dsp:cNvPr id="0" name=""/>
        <dsp:cNvSpPr/>
      </dsp:nvSpPr>
      <dsp:spPr>
        <a:xfrm>
          <a:off x="24881" y="2527056"/>
          <a:ext cx="1684389" cy="16843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8976DF-8A0C-4B6B-A5D9-03B5612DA2E4}">
      <dsp:nvSpPr>
        <dsp:cNvPr id="0" name=""/>
        <dsp:cNvSpPr/>
      </dsp:nvSpPr>
      <dsp:spPr>
        <a:xfrm>
          <a:off x="3100" y="22905"/>
          <a:ext cx="3022656" cy="9501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600" b="1" kern="1200" dirty="0"/>
            <a:t>Module systems</a:t>
          </a:r>
        </a:p>
      </dsp:txBody>
      <dsp:txXfrm>
        <a:off x="3100" y="22905"/>
        <a:ext cx="3022656" cy="950164"/>
      </dsp:txXfrm>
    </dsp:sp>
    <dsp:sp modelId="{35B76F99-43C8-4FEC-A191-1A5DB86B7EA7}">
      <dsp:nvSpPr>
        <dsp:cNvPr id="0" name=""/>
        <dsp:cNvSpPr/>
      </dsp:nvSpPr>
      <dsp:spPr>
        <a:xfrm>
          <a:off x="3100" y="973070"/>
          <a:ext cx="3022656" cy="2171766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2600" kern="1200" dirty="0"/>
            <a:t>dynamically control the shell environment</a:t>
          </a:r>
        </a:p>
      </dsp:txBody>
      <dsp:txXfrm>
        <a:off x="3100" y="973070"/>
        <a:ext cx="3022656" cy="2171766"/>
      </dsp:txXfrm>
    </dsp:sp>
    <dsp:sp modelId="{10F2FAD3-5FA1-4DA4-8516-4B3A385194B1}">
      <dsp:nvSpPr>
        <dsp:cNvPr id="0" name=""/>
        <dsp:cNvSpPr/>
      </dsp:nvSpPr>
      <dsp:spPr>
        <a:xfrm>
          <a:off x="3448928" y="22905"/>
          <a:ext cx="3022656" cy="9501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600" b="1" kern="1200" dirty="0"/>
            <a:t>Package managers</a:t>
          </a:r>
        </a:p>
      </dsp:txBody>
      <dsp:txXfrm>
        <a:off x="3448928" y="22905"/>
        <a:ext cx="3022656" cy="950164"/>
      </dsp:txXfrm>
    </dsp:sp>
    <dsp:sp modelId="{13C1782E-5DF2-4C7B-BB5A-10D04940D714}">
      <dsp:nvSpPr>
        <dsp:cNvPr id="0" name=""/>
        <dsp:cNvSpPr/>
      </dsp:nvSpPr>
      <dsp:spPr>
        <a:xfrm>
          <a:off x="3448928" y="973070"/>
          <a:ext cx="3022656" cy="2171766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2600" kern="1200" dirty="0"/>
            <a:t>build and install software from source or binaries</a:t>
          </a:r>
        </a:p>
      </dsp:txBody>
      <dsp:txXfrm>
        <a:off x="3448928" y="973070"/>
        <a:ext cx="3022656" cy="2171766"/>
      </dsp:txXfrm>
    </dsp:sp>
    <dsp:sp modelId="{FB2FD0F4-EF70-4539-893A-E4A84459A880}">
      <dsp:nvSpPr>
        <dsp:cNvPr id="0" name=""/>
        <dsp:cNvSpPr/>
      </dsp:nvSpPr>
      <dsp:spPr>
        <a:xfrm>
          <a:off x="6894757" y="22905"/>
          <a:ext cx="3022656" cy="9501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600" b="1" kern="1200" dirty="0"/>
            <a:t>Containers</a:t>
          </a:r>
        </a:p>
      </dsp:txBody>
      <dsp:txXfrm>
        <a:off x="6894757" y="22905"/>
        <a:ext cx="3022656" cy="950164"/>
      </dsp:txXfrm>
    </dsp:sp>
    <dsp:sp modelId="{D1C7C2F4-2C7B-4F98-A44C-0369ACE95A2B}">
      <dsp:nvSpPr>
        <dsp:cNvPr id="0" name=""/>
        <dsp:cNvSpPr/>
      </dsp:nvSpPr>
      <dsp:spPr>
        <a:xfrm>
          <a:off x="6894757" y="973070"/>
          <a:ext cx="3022656" cy="2171766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2600" kern="1200"/>
            <a:t>bundle the entire software stack into a portable </a:t>
          </a:r>
          <a:br>
            <a:rPr lang="en-ZA" sz="2600" kern="1200"/>
          </a:br>
          <a:r>
            <a:rPr lang="en-ZA" sz="2600" kern="1200"/>
            <a:t>reproducible image</a:t>
          </a:r>
          <a:endParaRPr lang="en-ZA" sz="2600" kern="1200" dirty="0"/>
        </a:p>
      </dsp:txBody>
      <dsp:txXfrm>
        <a:off x="6894757" y="973070"/>
        <a:ext cx="3022656" cy="21717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DE1022-177B-4B26-BCAE-67B1512AD217}" type="datetimeFigureOut">
              <a:rPr lang="en-ZA" smtClean="0"/>
              <a:t>2026/07/07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081F3-E00C-466D-A8ED-790E8312616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33822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081F3-E00C-466D-A8ED-790E8312616B}" type="slidenum">
              <a:rPr lang="en-ZA" smtClean="0"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9706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081F3-E00C-466D-A8ED-790E8312616B}" type="slidenum">
              <a:rPr lang="en-ZA" smtClean="0"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37277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081F3-E00C-466D-A8ED-790E8312616B}" type="slidenum">
              <a:rPr lang="en-ZA" smtClean="0"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88003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081F3-E00C-466D-A8ED-790E8312616B}" type="slidenum">
              <a:rPr lang="en-ZA" smtClean="0"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24414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081F3-E00C-466D-A8ED-790E8312616B}" type="slidenum">
              <a:rPr lang="en-ZA" smtClean="0"/>
              <a:t>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60231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4E15C-119E-C47D-34B6-196B0351E4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DE2E9C-16E2-3A9F-2BAF-B5167B6A7B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59782-2FCB-A411-1BEC-93FD213A9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2026/07/07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FC5778-0504-E4AF-9E64-1062A8A66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352854-BC65-AE8D-35EF-5E4D877D7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04425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A8DDE-9218-5337-F611-6BB2B282A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97BE28-3C13-3EF0-5545-361FCFDDD7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A646B9-66D6-2B10-0846-E0889B221D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57C7B5-1B2E-153C-7391-C05DD2481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2026/07/07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97AB0F-56E6-DED4-D15C-C36C79D9E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CACBD4-D7FD-0681-D148-757FEE006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8975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D1BBD-5966-9800-BB42-28E2CFB8A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20D8DD-1F33-4F9E-9533-32F392DAFC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E94679-C1AB-60C3-8EEA-A95408C2F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2026/07/07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8C2A22-E4D1-66FA-1E78-FF46AFF6F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6550A6-F03E-6051-1F7B-A84ABB46B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30496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4100AD-86E3-77D9-5EA2-D0C14A2125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DB652A-8615-42A2-4AB0-54900CB2F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1869FF-1699-AA7A-37A9-252AC8F0D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2026/07/07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2A2D9-1BB5-FAD5-3AA3-0D34C57D0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76428-0AC5-7594-1C51-B1CC1E03D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519642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A6CE7-DBF0-F801-DD8C-7D919E6D6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55EB36-1668-3B8B-F64F-62C378811C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B5119A-207F-ED10-F0B2-9395A54BC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2026/07/07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D61411-9F47-18FC-654D-524E358EE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D9A8CC-7CB0-2305-03C5-85A5C75AA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854786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1E184-F19C-2B39-3982-A4FA9C903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F7FEEA-7C94-2D7A-DFDC-6CEF02F69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2026/07/07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3C8512-AFCD-DE59-A38A-CE6E9C965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9E1C37-832D-F0C2-684C-4FB9E3DE2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29418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094D1-B670-741D-FE0E-2809BC814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03812F-7D89-0D86-E3D4-C321C08C8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2026/07/07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78EA5F-33FB-84EE-5F74-4D4329167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C830DB-7D1A-B3B9-BECF-2E9862DD6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55554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7DA9A-0A42-28A2-2893-F14E383B2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FE306-22AD-1D10-F72F-D95E94444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C0B554-51EE-9E11-1746-717F22E62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2026/07/07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D94D1-C939-5CEF-1CBE-62DF04CC1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D8011-39F5-DA69-6A20-8A1BC3841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63023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15ADD-3AF9-A92C-4ABF-D32DF716B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2BCE67-DA21-406C-BDB7-BF91B15D68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D790F-6BEC-A6C0-5F7A-34F67897C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2026/07/07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E7703-8A68-F51E-489A-EA4238246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0F47CF-4E4D-C4AB-D7CA-ECC5F6667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3727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8C88C-71B0-3895-7D4E-4F5B57AC9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EC44B-3B50-4B5F-E8C0-E326DAB72A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BB2048-93D2-62CE-F466-2623FE1F72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B8E390-7543-A239-3751-3DA247958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2026/07/07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02571B-09D2-79F9-2C2B-905AD13C0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51C23A-F7DE-5E6E-0B2A-FD2B09F97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88378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F304A-A84B-3A73-2AB6-251EC693E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2F652B-5B35-A821-78C4-7AA60EAF7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62F75E-B33F-180B-D245-B0C70319F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B2648E-074A-F586-7E1C-D372B8AE60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E48D64-B539-64BC-0E10-3B08ABFF25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F288DE-36A5-03BF-8E06-AC23D1607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2026/07/07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2CBFC6-9A26-75AC-4EBE-DFADDCB04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441F65-F5F5-29CF-F06D-C15F6FA83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48148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BF94D-4158-9F95-667A-DB36FEC53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58D91B-B22D-5F8F-F959-2BBDCA4D1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2026/07/07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393171-33AA-4C00-A248-A3CA633BE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ADBF4A-5A75-4D47-CC6D-E2AE2A45C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51341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337004-C472-3BAB-A1C9-8D7AC3D4E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2026/07/07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DC1AE7-7628-9692-A05A-A51F7089E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9C73C3-2E02-2A9C-71C8-A83FE886F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21842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95394-47A4-FD20-93D8-7CF586E03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069A9-66B3-795D-0881-1B6587F40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BF7686-8C2E-0852-28DB-BD5F8596E8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74F131-1B75-36B3-8773-4522FE770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2026/07/07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CF3B54-9977-706C-88C4-8C8D757F4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4EBCEA-B292-486E-83DF-D5833DFA6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54495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5F1B5B-2DB8-3446-5A1F-43438C01E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4F2423-1C39-C6B1-D8D2-E6EDB6928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B0BF8C-A30E-2806-E850-526B377FA0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D6710C-F82F-4039-8275-43C765C2EB68}" type="datetimeFigureOut">
              <a:rPr lang="en-ZA" smtClean="0"/>
              <a:t>2026/07/07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2CCD79-7E1D-1458-C6EC-EA7326AF17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6CA41-0FCF-211F-42BF-47CD8E428A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59509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4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6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mod.readthedocs.io/en/latest/051_tcl_modulefiles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mod.readthedocs.io/en/latest/050_lua_modulefiles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7.sv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6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5.svg"/><Relationship Id="rId4" Type="http://schemas.openxmlformats.org/officeDocument/2006/relationships/diagramData" Target="../diagrams/data1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image" Target="../media/image11.png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2.xml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9.png"/><Relationship Id="rId5" Type="http://schemas.openxmlformats.org/officeDocument/2006/relationships/diagramData" Target="../diagrams/data2.xml"/><Relationship Id="rId15" Type="http://schemas.openxmlformats.org/officeDocument/2006/relationships/image" Target="../media/image1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microsoft.com/office/2007/relationships/diagramDrawing" Target="../diagrams/drawing2.xml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6AD614-36C2-CCC2-B319-9F4DA952C6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279"/>
            <a:ext cx="12191999" cy="68752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207866-D4FD-3BFF-5ADC-CF021F511C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2957663"/>
            <a:ext cx="5938298" cy="1564718"/>
          </a:xfrm>
        </p:spPr>
        <p:txBody>
          <a:bodyPr>
            <a:normAutofit fontScale="90000"/>
          </a:bodyPr>
          <a:lstStyle/>
          <a:p>
            <a:r>
              <a:rPr lang="en-ZA" b="1" dirty="0">
                <a:solidFill>
                  <a:schemeClr val="bg1"/>
                </a:solidFill>
              </a:rPr>
              <a:t>Environment Management Tools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530E2D-4109-B97B-37BC-F6552ECE5D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638839"/>
            <a:ext cx="5938298" cy="918446"/>
          </a:xfrm>
        </p:spPr>
        <p:txBody>
          <a:bodyPr>
            <a:normAutofit/>
          </a:bodyPr>
          <a:lstStyle/>
          <a:p>
            <a:r>
              <a:rPr lang="en-ZA" sz="2000" dirty="0">
                <a:solidFill>
                  <a:schemeClr val="bg1"/>
                </a:solidFill>
              </a:rPr>
              <a:t>CHPC SCC Selection 2026</a:t>
            </a:r>
            <a:br>
              <a:rPr lang="en-ZA" sz="2000" dirty="0">
                <a:solidFill>
                  <a:schemeClr val="bg1"/>
                </a:solidFill>
              </a:rPr>
            </a:br>
            <a:r>
              <a:rPr lang="en-ZA" sz="1800" b="1" dirty="0">
                <a:solidFill>
                  <a:schemeClr val="bg1"/>
                </a:solidFill>
              </a:rPr>
              <a:t>presented by Thina Calana</a:t>
            </a:r>
            <a:endParaRPr lang="en-ZA" sz="2000" b="1" dirty="0">
              <a:solidFill>
                <a:schemeClr val="bg1"/>
              </a:solidFill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05B2BD5-FB0A-E2A3-8686-DFC11FD537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295" y="3242430"/>
            <a:ext cx="3222684" cy="139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519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B434B19-A087-CE66-AFF7-307C27B880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5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30E8A0-66DB-EFAC-0344-0C6F6F010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273" y="719131"/>
            <a:ext cx="8543299" cy="1174112"/>
          </a:xfrm>
        </p:spPr>
        <p:txBody>
          <a:bodyPr/>
          <a:lstStyle/>
          <a:p>
            <a:r>
              <a:rPr lang="en-ZA" b="1" dirty="0">
                <a:solidFill>
                  <a:schemeClr val="bg1"/>
                </a:solidFill>
              </a:rPr>
              <a:t>TCL </a:t>
            </a:r>
            <a:r>
              <a:rPr lang="en-ZA" b="1" dirty="0" err="1">
                <a:solidFill>
                  <a:schemeClr val="bg1"/>
                </a:solidFill>
              </a:rPr>
              <a:t>modulefiles</a:t>
            </a:r>
            <a:endParaRPr lang="en-ZA" b="1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2E97EB-0361-2ECB-4B34-F2F47A529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2320" y="2336054"/>
            <a:ext cx="9748252" cy="4131486"/>
          </a:xfrm>
        </p:spPr>
        <p:txBody>
          <a:bodyPr/>
          <a:lstStyle/>
          <a:p>
            <a:r>
              <a:rPr lang="en-ZA" dirty="0"/>
              <a:t>Original </a:t>
            </a:r>
            <a:r>
              <a:rPr lang="en-ZA" dirty="0" err="1"/>
              <a:t>modulefile</a:t>
            </a:r>
            <a:r>
              <a:rPr lang="en-ZA" dirty="0"/>
              <a:t> format and still fully supported by </a:t>
            </a:r>
            <a:r>
              <a:rPr lang="en-ZA" dirty="0" err="1"/>
              <a:t>Lmod</a:t>
            </a:r>
            <a:endParaRPr lang="en-ZA" dirty="0"/>
          </a:p>
          <a:p>
            <a:pPr lvl="1"/>
            <a:r>
              <a:rPr lang="en-ZA" dirty="0"/>
              <a:t>Backwards compatible</a:t>
            </a:r>
          </a:p>
          <a:p>
            <a:r>
              <a:rPr lang="en-ZA" dirty="0"/>
              <a:t>Every TCL </a:t>
            </a:r>
            <a:r>
              <a:rPr lang="en-ZA" dirty="0" err="1"/>
              <a:t>modulefile</a:t>
            </a:r>
            <a:r>
              <a:rPr lang="en-ZA" dirty="0"/>
              <a:t> starts with</a:t>
            </a:r>
            <a:br>
              <a:rPr lang="en-ZA" dirty="0"/>
            </a:br>
            <a:r>
              <a:rPr lang="en-ZA" sz="200" dirty="0"/>
              <a:t>.</a:t>
            </a:r>
            <a:br>
              <a:rPr lang="en-ZA" dirty="0"/>
            </a:br>
            <a:r>
              <a:rPr lang="en-ZA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#%Module1.0</a:t>
            </a:r>
          </a:p>
          <a:p>
            <a:r>
              <a:rPr lang="en-ZA" dirty="0"/>
              <a:t>You can visit </a:t>
            </a:r>
            <a:r>
              <a:rPr lang="en-ZA" dirty="0" err="1"/>
              <a:t>Lmod</a:t>
            </a:r>
            <a:r>
              <a:rPr lang="en-ZA" dirty="0"/>
              <a:t> website for TCL directives</a:t>
            </a:r>
            <a:br>
              <a:rPr lang="en-ZA" dirty="0"/>
            </a:br>
            <a:r>
              <a:rPr lang="en-ZA" dirty="0">
                <a:hlinkClick r:id="rId3"/>
              </a:rPr>
              <a:t>https://lmod.readthedocs.io/en/latest/051_tcl_modulefiles.html</a:t>
            </a:r>
            <a:r>
              <a:rPr lang="en-ZA" dirty="0"/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B96966-C736-6FFE-FCB9-D975397B2F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83" y="991034"/>
            <a:ext cx="1289967" cy="55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624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B434B19-A087-CE66-AFF7-307C27B880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5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30E8A0-66DB-EFAC-0344-0C6F6F010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273" y="719131"/>
            <a:ext cx="8543299" cy="1174112"/>
          </a:xfrm>
        </p:spPr>
        <p:txBody>
          <a:bodyPr/>
          <a:lstStyle/>
          <a:p>
            <a:r>
              <a:rPr lang="en-ZA" b="1" dirty="0">
                <a:solidFill>
                  <a:schemeClr val="bg1"/>
                </a:solidFill>
              </a:rPr>
              <a:t>Lua </a:t>
            </a:r>
            <a:r>
              <a:rPr lang="en-ZA" b="1" dirty="0" err="1">
                <a:solidFill>
                  <a:schemeClr val="bg1"/>
                </a:solidFill>
              </a:rPr>
              <a:t>modulefiles</a:t>
            </a:r>
            <a:r>
              <a:rPr lang="en-ZA" b="1" dirty="0">
                <a:solidFill>
                  <a:schemeClr val="bg1"/>
                </a:solidFill>
              </a:rPr>
              <a:t> (</a:t>
            </a:r>
            <a:r>
              <a:rPr lang="en-ZA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ZA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lua</a:t>
            </a:r>
            <a:r>
              <a:rPr lang="en-ZA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2E97EB-0361-2ECB-4B34-F2F47A529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2320" y="2336054"/>
            <a:ext cx="9748252" cy="4131486"/>
          </a:xfrm>
        </p:spPr>
        <p:txBody>
          <a:bodyPr/>
          <a:lstStyle/>
          <a:p>
            <a:r>
              <a:rPr lang="en-ZA" dirty="0"/>
              <a:t>Native </a:t>
            </a:r>
            <a:r>
              <a:rPr lang="en-ZA" dirty="0" err="1"/>
              <a:t>modulefile</a:t>
            </a:r>
            <a:r>
              <a:rPr lang="en-ZA" dirty="0"/>
              <a:t> format for </a:t>
            </a:r>
            <a:r>
              <a:rPr lang="en-ZA" dirty="0" err="1"/>
              <a:t>Lmod</a:t>
            </a:r>
            <a:endParaRPr lang="en-ZA" dirty="0"/>
          </a:p>
          <a:p>
            <a:pPr lvl="1"/>
            <a:r>
              <a:rPr lang="en-ZA" dirty="0"/>
              <a:t>Cleaner syntax </a:t>
            </a:r>
          </a:p>
          <a:p>
            <a:pPr lvl="1"/>
            <a:r>
              <a:rPr lang="en-ZA" dirty="0"/>
              <a:t>Better error messages</a:t>
            </a:r>
          </a:p>
          <a:p>
            <a:pPr lvl="1"/>
            <a:r>
              <a:rPr lang="en-ZA" dirty="0"/>
              <a:t>Enable hierarchy and </a:t>
            </a:r>
            <a:r>
              <a:rPr lang="en-ZA" b="1" dirty="0">
                <a:latin typeface="Courier New" panose="02070309020205020404" pitchFamily="49" charset="0"/>
                <a:cs typeface="Courier New" panose="02070309020205020404" pitchFamily="49" charset="0"/>
              </a:rPr>
              <a:t>family() </a:t>
            </a:r>
            <a:r>
              <a:rPr lang="en-ZA" dirty="0"/>
              <a:t>declaration</a:t>
            </a:r>
          </a:p>
          <a:p>
            <a:r>
              <a:rPr lang="en-ZA" dirty="0"/>
              <a:t>Lua </a:t>
            </a:r>
            <a:r>
              <a:rPr lang="en-ZA" dirty="0" err="1"/>
              <a:t>modulefiles</a:t>
            </a:r>
            <a:r>
              <a:rPr lang="en-ZA" dirty="0"/>
              <a:t> use </a:t>
            </a:r>
            <a:r>
              <a:rPr lang="en-ZA" b="1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ZA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lua</a:t>
            </a:r>
            <a:r>
              <a:rPr lang="en-ZA" dirty="0"/>
              <a:t> extension</a:t>
            </a:r>
            <a:endParaRPr lang="en-ZA" sz="3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ZA" dirty="0"/>
              <a:t>You can visit </a:t>
            </a:r>
            <a:r>
              <a:rPr lang="en-ZA" dirty="0" err="1"/>
              <a:t>Lmod</a:t>
            </a:r>
            <a:r>
              <a:rPr lang="en-ZA" dirty="0"/>
              <a:t> website for TCL directives</a:t>
            </a:r>
            <a:br>
              <a:rPr lang="en-ZA" dirty="0"/>
            </a:br>
            <a:r>
              <a:rPr lang="en-ZA" dirty="0">
                <a:hlinkClick r:id="rId3"/>
              </a:rPr>
              <a:t>https://lmod.readthedocs.io/en/latest/050_lua_modulefiles.html</a:t>
            </a:r>
            <a:r>
              <a:rPr lang="en-ZA" dirty="0"/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B96966-C736-6FFE-FCB9-D975397B2F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83" y="991034"/>
            <a:ext cx="1289967" cy="55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110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B434B19-A087-CE66-AFF7-307C27B880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5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30E8A0-66DB-EFAC-0344-0C6F6F010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273" y="719131"/>
            <a:ext cx="8543299" cy="1174112"/>
          </a:xfrm>
        </p:spPr>
        <p:txBody>
          <a:bodyPr>
            <a:normAutofit fontScale="90000"/>
          </a:bodyPr>
          <a:lstStyle/>
          <a:p>
            <a:r>
              <a:rPr lang="en-ZA" b="1" dirty="0" err="1">
                <a:solidFill>
                  <a:schemeClr val="bg1"/>
                </a:solidFill>
              </a:rPr>
              <a:t>Modulefile</a:t>
            </a:r>
            <a:r>
              <a:rPr lang="en-ZA" b="1" dirty="0">
                <a:solidFill>
                  <a:schemeClr val="bg1"/>
                </a:solidFill>
              </a:rPr>
              <a:t> generation when scripting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2E97EB-0361-2ECB-4B34-F2F47A529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2320" y="2336054"/>
            <a:ext cx="9748252" cy="4131486"/>
          </a:xfrm>
        </p:spPr>
        <p:txBody>
          <a:bodyPr/>
          <a:lstStyle/>
          <a:p>
            <a:endParaRPr lang="en-ZA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B96966-C736-6FFE-FCB9-D975397B2F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83" y="991034"/>
            <a:ext cx="1289967" cy="55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940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DCF3EA-725C-8C87-08D3-7E2679549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68752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70B9E6-DF10-94B8-F8C2-41DD952D4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1013" y="2370905"/>
            <a:ext cx="5070987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Gotham Bold" pitchFamily="50" charset="0"/>
                <a:cs typeface="Arial" panose="020B0604020202020204" pitchFamily="34" charset="0"/>
              </a:rPr>
              <a:t>THANK YOU</a:t>
            </a:r>
            <a:endParaRPr lang="en-ZA" b="1" dirty="0">
              <a:solidFill>
                <a:schemeClr val="bg1"/>
              </a:solidFill>
              <a:latin typeface="Gotham Bold" pitchFamily="50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F046EB-E8DB-7156-5E42-41042EB26A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295" y="3242430"/>
            <a:ext cx="3222684" cy="139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380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B434B19-A087-CE66-AFF7-307C27B880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5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30E8A0-66DB-EFAC-0344-0C6F6F010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273" y="719131"/>
            <a:ext cx="8543299" cy="1174112"/>
          </a:xfrm>
        </p:spPr>
        <p:txBody>
          <a:bodyPr/>
          <a:lstStyle/>
          <a:p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2E97EB-0361-2ECB-4B34-F2F47A529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2320" y="2336054"/>
            <a:ext cx="9748252" cy="4131486"/>
          </a:xfrm>
        </p:spPr>
        <p:txBody>
          <a:bodyPr/>
          <a:lstStyle/>
          <a:p>
            <a:endParaRPr lang="en-ZA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B96966-C736-6FFE-FCB9-D975397B2F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83" y="991034"/>
            <a:ext cx="1289967" cy="55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369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B434B19-A087-CE66-AFF7-307C27B880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5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30E8A0-66DB-EFAC-0344-0C6F6F010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274" y="719131"/>
            <a:ext cx="8543178" cy="1174112"/>
          </a:xfrm>
        </p:spPr>
        <p:txBody>
          <a:bodyPr>
            <a:normAutofit fontScale="90000"/>
          </a:bodyPr>
          <a:lstStyle/>
          <a:p>
            <a:r>
              <a:rPr lang="en-ZA" b="1" dirty="0">
                <a:solidFill>
                  <a:schemeClr val="bg1"/>
                </a:solidFill>
              </a:rPr>
              <a:t>What is Environment Management?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2E97EB-0361-2ECB-4B34-F2F47A529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2320" y="2336054"/>
            <a:ext cx="9748252" cy="4131486"/>
          </a:xfrm>
        </p:spPr>
        <p:txBody>
          <a:bodyPr/>
          <a:lstStyle/>
          <a:p>
            <a:pPr lvl="1"/>
            <a:endParaRPr lang="en-ZA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B96966-C736-6FFE-FCB9-D975397B2F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83" y="991034"/>
            <a:ext cx="1289967" cy="558951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820F1E5-CEE5-A70B-7E65-5AC98E270F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4005094"/>
              </p:ext>
            </p:extLst>
          </p:nvPr>
        </p:nvGraphicFramePr>
        <p:xfrm>
          <a:off x="2189941" y="2008139"/>
          <a:ext cx="9772074" cy="4716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ctangle 5" descr="Tick">
            <a:extLst>
              <a:ext uri="{FF2B5EF4-FFF2-40B4-BE49-F238E27FC236}">
                <a16:creationId xmlns:a16="http://schemas.microsoft.com/office/drawing/2014/main" id="{385CF1C3-A306-A777-C836-ABA248762815}"/>
              </a:ext>
            </a:extLst>
          </p:cNvPr>
          <p:cNvSpPr/>
          <p:nvPr/>
        </p:nvSpPr>
        <p:spPr>
          <a:xfrm>
            <a:off x="2447171" y="4796443"/>
            <a:ext cx="1210430" cy="1184106"/>
          </a:xfrm>
          <a:prstGeom prst="rect">
            <a:avLst/>
          </a:prstGeom>
          <a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ZA"/>
          </a:p>
        </p:txBody>
      </p:sp>
      <p:sp>
        <p:nvSpPr>
          <p:cNvPr id="7" name="Rectangle 6" descr="Gears">
            <a:extLst>
              <a:ext uri="{FF2B5EF4-FFF2-40B4-BE49-F238E27FC236}">
                <a16:creationId xmlns:a16="http://schemas.microsoft.com/office/drawing/2014/main" id="{C5FF562D-673D-FECF-6FD2-7A349AA9A875}"/>
              </a:ext>
            </a:extLst>
          </p:cNvPr>
          <p:cNvSpPr/>
          <p:nvPr/>
        </p:nvSpPr>
        <p:spPr>
          <a:xfrm>
            <a:off x="2355731" y="2701636"/>
            <a:ext cx="1343433" cy="1283858"/>
          </a:xfrm>
          <a:prstGeom prst="rect">
            <a:avLst/>
          </a:prstGeom>
          <a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16988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B434B19-A087-CE66-AFF7-307C27B880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5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30E8A0-66DB-EFAC-0344-0C6F6F010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273" y="719131"/>
            <a:ext cx="8543299" cy="1174112"/>
          </a:xfrm>
        </p:spPr>
        <p:txBody>
          <a:bodyPr/>
          <a:lstStyle/>
          <a:p>
            <a:r>
              <a:rPr lang="en-ZA" b="1" dirty="0">
                <a:solidFill>
                  <a:schemeClr val="bg1"/>
                </a:solidFill>
              </a:rPr>
              <a:t>Some HPC Solutions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B96966-C736-6FFE-FCB9-D975397B2F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83" y="991034"/>
            <a:ext cx="1289967" cy="558951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7A12273-E836-5354-A104-104FD91BB5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7191196"/>
              </p:ext>
            </p:extLst>
          </p:nvPr>
        </p:nvGraphicFramePr>
        <p:xfrm>
          <a:off x="1258277" y="2292281"/>
          <a:ext cx="9920514" cy="3167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26" name="Picture 2" descr="User Guide for Lmod — Lmod 9.2.4 documentation">
            <a:extLst>
              <a:ext uri="{FF2B5EF4-FFF2-40B4-BE49-F238E27FC236}">
                <a16:creationId xmlns:a16="http://schemas.microsoft.com/office/drawing/2014/main" id="{33F30AB4-1DEC-92AE-9318-E8C4FC03F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47" y="5674924"/>
            <a:ext cx="3063647" cy="104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DD69D70-864A-BC16-25EF-DCB3F86F1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450" y="4520798"/>
            <a:ext cx="3739989" cy="150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E92481-9351-2D07-8EE7-F4FF6B766D8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81640" y="5711655"/>
            <a:ext cx="3111954" cy="937247"/>
          </a:xfrm>
          <a:prstGeom prst="rect">
            <a:avLst/>
          </a:prstGeom>
        </p:spPr>
      </p:pic>
      <p:pic>
        <p:nvPicPr>
          <p:cNvPr id="1036" name="Picture 12" descr="Apptainer - Portable, Reproducible Containers">
            <a:extLst>
              <a:ext uri="{FF2B5EF4-FFF2-40B4-BE49-F238E27FC236}">
                <a16:creationId xmlns:a16="http://schemas.microsoft.com/office/drawing/2014/main" id="{EACFAC34-4086-8328-4E39-81A5C9CE8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09" y="5657972"/>
            <a:ext cx="3902529" cy="120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9D29D381-236F-96BF-DFC5-67EBC1F05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879" y="5043594"/>
            <a:ext cx="3265715" cy="74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76AB4A-67B9-EDBD-0D66-952766C7D252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9175" t="77143" r="43053" b="12143"/>
          <a:stretch/>
        </p:blipFill>
        <p:spPr>
          <a:xfrm>
            <a:off x="9759043" y="5158572"/>
            <a:ext cx="2432957" cy="73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98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B434B19-A087-CE66-AFF7-307C27B880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5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30E8A0-66DB-EFAC-0344-0C6F6F010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273" y="719131"/>
            <a:ext cx="8543299" cy="1174112"/>
          </a:xfrm>
        </p:spPr>
        <p:txBody>
          <a:bodyPr/>
          <a:lstStyle/>
          <a:p>
            <a:r>
              <a:rPr lang="en-ZA" b="1" dirty="0">
                <a:solidFill>
                  <a:schemeClr val="bg1"/>
                </a:solidFill>
              </a:rPr>
              <a:t>Module System: </a:t>
            </a:r>
            <a:r>
              <a:rPr lang="en-ZA" b="1" dirty="0" err="1">
                <a:solidFill>
                  <a:schemeClr val="bg1"/>
                </a:solidFill>
                <a:latin typeface="Courier New" panose="020703090202050204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Lmod</a:t>
            </a:r>
            <a:endParaRPr lang="en-ZA" b="1" dirty="0">
              <a:solidFill>
                <a:schemeClr val="bg1"/>
              </a:solidFill>
              <a:latin typeface="Courier New" panose="02070309020205020404" pitchFamily="49" charset="0"/>
              <a:ea typeface="Cascadia Code" panose="020B06090200000200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2E97EB-0361-2ECB-4B34-F2F47A529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2320" y="2336054"/>
            <a:ext cx="9748252" cy="4131486"/>
          </a:xfrm>
        </p:spPr>
        <p:txBody>
          <a:bodyPr/>
          <a:lstStyle/>
          <a:p>
            <a:r>
              <a:rPr lang="en-ZA" b="1" dirty="0" err="1"/>
              <a:t>Lmod</a:t>
            </a:r>
            <a:r>
              <a:rPr lang="en-ZA" dirty="0"/>
              <a:t> is a </a:t>
            </a:r>
            <a:r>
              <a:rPr lang="en-ZA" dirty="0" err="1"/>
              <a:t>lua</a:t>
            </a:r>
            <a:r>
              <a:rPr lang="en-ZA" dirty="0"/>
              <a:t>-based module system that dynamically modifies the shell environment through variables like </a:t>
            </a:r>
            <a:r>
              <a:rPr lang="en-ZA" b="1" dirty="0">
                <a:latin typeface="Courier New" panose="020703090202050204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PATH</a:t>
            </a:r>
            <a:r>
              <a:rPr lang="en-ZA" dirty="0"/>
              <a:t> and </a:t>
            </a:r>
            <a:r>
              <a:rPr lang="en-ZA" b="1" dirty="0">
                <a:latin typeface="Courier New" panose="020703090202050204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LD_LIBRARY_PATH</a:t>
            </a:r>
            <a:r>
              <a:rPr lang="en-ZA" dirty="0"/>
              <a:t>.</a:t>
            </a:r>
          </a:p>
          <a:p>
            <a:r>
              <a:rPr lang="en-ZA" dirty="0"/>
              <a:t>Standard on most clusters worldwide</a:t>
            </a:r>
          </a:p>
          <a:p>
            <a:endParaRPr lang="en-ZA" sz="500" dirty="0"/>
          </a:p>
          <a:p>
            <a:r>
              <a:rPr lang="en-ZA" sz="3200" u="sng" dirty="0"/>
              <a:t>Key features</a:t>
            </a:r>
          </a:p>
          <a:p>
            <a:pPr lvl="1"/>
            <a:r>
              <a:rPr lang="en-ZA" sz="2800" dirty="0"/>
              <a:t>Version control</a:t>
            </a:r>
          </a:p>
          <a:p>
            <a:pPr lvl="1"/>
            <a:r>
              <a:rPr lang="en-ZA" sz="2800" dirty="0"/>
              <a:t>Support both .</a:t>
            </a:r>
            <a:r>
              <a:rPr lang="en-ZA" sz="2800" dirty="0" err="1"/>
              <a:t>lua</a:t>
            </a:r>
            <a:r>
              <a:rPr lang="en-ZA" sz="2800" dirty="0"/>
              <a:t> and TCL </a:t>
            </a:r>
            <a:r>
              <a:rPr lang="en-ZA" sz="2800" dirty="0" err="1"/>
              <a:t>modulefiles</a:t>
            </a:r>
            <a:endParaRPr lang="en-ZA" sz="2800" dirty="0"/>
          </a:p>
          <a:p>
            <a:pPr lvl="1"/>
            <a:r>
              <a:rPr lang="en-ZA" sz="2800" dirty="0"/>
              <a:t>Hierarchical module system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B96966-C736-6FFE-FCB9-D975397B2F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83" y="991034"/>
            <a:ext cx="1289967" cy="55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247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B434B19-A087-CE66-AFF7-307C27B880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5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30E8A0-66DB-EFAC-0344-0C6F6F010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273" y="719131"/>
            <a:ext cx="8543299" cy="1174112"/>
          </a:xfrm>
        </p:spPr>
        <p:txBody>
          <a:bodyPr/>
          <a:lstStyle/>
          <a:p>
            <a:r>
              <a:rPr lang="en-ZA" b="1" dirty="0">
                <a:solidFill>
                  <a:schemeClr val="bg1"/>
                </a:solidFill>
              </a:rPr>
              <a:t>Package Manager: </a:t>
            </a:r>
            <a:r>
              <a:rPr lang="en-ZA" b="1" dirty="0">
                <a:solidFill>
                  <a:schemeClr val="bg1"/>
                </a:solidFill>
                <a:latin typeface="Courier New" panose="020703090202050204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Spack</a:t>
            </a:r>
            <a:r>
              <a:rPr lang="en-ZA" b="1" dirty="0">
                <a:solidFill>
                  <a:schemeClr val="bg1"/>
                </a:solidFill>
              </a:rPr>
              <a:t> </a:t>
            </a:r>
            <a:r>
              <a:rPr lang="en-ZA" dirty="0">
                <a:solidFill>
                  <a:schemeClr val="bg1"/>
                </a:solidFill>
              </a:rPr>
              <a:t>&amp;</a:t>
            </a:r>
            <a:r>
              <a:rPr lang="en-ZA" b="1" dirty="0">
                <a:solidFill>
                  <a:schemeClr val="bg1"/>
                </a:solidFill>
              </a:rPr>
              <a:t> </a:t>
            </a:r>
            <a:r>
              <a:rPr lang="en-ZA" b="1" dirty="0" err="1">
                <a:solidFill>
                  <a:schemeClr val="bg1"/>
                </a:solidFill>
                <a:latin typeface="Courier New" panose="020703090202050204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Conda</a:t>
            </a:r>
            <a:endParaRPr lang="en-ZA" b="1" dirty="0">
              <a:solidFill>
                <a:schemeClr val="bg1"/>
              </a:solidFill>
              <a:latin typeface="Courier New" panose="02070309020205020404" pitchFamily="49" charset="0"/>
              <a:ea typeface="Cascadia Code" panose="020B06090200000200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2E97EB-0361-2ECB-4B34-F2F47A529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2320" y="2336054"/>
            <a:ext cx="9748252" cy="4131486"/>
          </a:xfrm>
        </p:spPr>
        <p:txBody>
          <a:bodyPr>
            <a:normAutofit lnSpcReduction="10000"/>
          </a:bodyPr>
          <a:lstStyle/>
          <a:p>
            <a:r>
              <a:rPr lang="en-ZA" b="1" dirty="0"/>
              <a:t>Spack</a:t>
            </a:r>
            <a:r>
              <a:rPr lang="en-ZA" dirty="0"/>
              <a:t> is an open-source package manager that builds software from source with full control over compilers, versions and dependencies.</a:t>
            </a:r>
          </a:p>
          <a:p>
            <a:pPr lvl="1"/>
            <a:r>
              <a:rPr lang="en-ZA" dirty="0"/>
              <a:t>automatically generate </a:t>
            </a:r>
            <a:r>
              <a:rPr lang="en-ZA" dirty="0" err="1"/>
              <a:t>modulefiles</a:t>
            </a:r>
            <a:r>
              <a:rPr lang="en-ZA" dirty="0"/>
              <a:t> </a:t>
            </a:r>
            <a:br>
              <a:rPr lang="en-ZA" dirty="0"/>
            </a:br>
            <a:r>
              <a:rPr lang="en-ZA" dirty="0" err="1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spack</a:t>
            </a:r>
            <a:r>
              <a:rPr lang="en-ZA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install openmpi@4.1.5  %gcc@12.3</a:t>
            </a:r>
            <a:r>
              <a:rPr lang="en-ZA" dirty="0"/>
              <a:t> </a:t>
            </a:r>
          </a:p>
          <a:p>
            <a:r>
              <a:rPr lang="en-ZA" b="1" dirty="0" err="1"/>
              <a:t>Conda</a:t>
            </a:r>
            <a:r>
              <a:rPr lang="en-ZA" dirty="0"/>
              <a:t> is a cross-platform package and environment manager.</a:t>
            </a:r>
          </a:p>
          <a:p>
            <a:pPr lvl="1"/>
            <a:r>
              <a:rPr lang="en-ZA" dirty="0"/>
              <a:t>Dominant in python, R and data science</a:t>
            </a:r>
          </a:p>
          <a:p>
            <a:pPr lvl="1"/>
            <a:r>
              <a:rPr lang="en-ZA" dirty="0"/>
              <a:t>Isolated projects environments. </a:t>
            </a:r>
            <a:br>
              <a:rPr lang="en-ZA" dirty="0"/>
            </a:br>
            <a:r>
              <a:rPr lang="en-ZA" dirty="0" err="1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conda</a:t>
            </a:r>
            <a:r>
              <a:rPr lang="en-ZA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create –n </a:t>
            </a:r>
            <a:r>
              <a:rPr lang="en-ZA" dirty="0" err="1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myewnv</a:t>
            </a:r>
            <a:r>
              <a:rPr lang="en-ZA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python=3.11</a:t>
            </a:r>
            <a:br>
              <a:rPr lang="en-ZA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</a:br>
            <a:r>
              <a:rPr lang="en-ZA" dirty="0" err="1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conda</a:t>
            </a:r>
            <a:r>
              <a:rPr lang="en-ZA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activate </a:t>
            </a:r>
            <a:r>
              <a:rPr lang="en-ZA" dirty="0" err="1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myenv</a:t>
            </a:r>
            <a:endParaRPr lang="en-ZA" dirty="0"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B96966-C736-6FFE-FCB9-D975397B2F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83" y="991034"/>
            <a:ext cx="1289967" cy="55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210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B434B19-A087-CE66-AFF7-307C27B880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5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30E8A0-66DB-EFAC-0344-0C6F6F010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273" y="719131"/>
            <a:ext cx="8814727" cy="1174112"/>
          </a:xfrm>
        </p:spPr>
        <p:txBody>
          <a:bodyPr>
            <a:normAutofit/>
          </a:bodyPr>
          <a:lstStyle/>
          <a:p>
            <a:r>
              <a:rPr lang="en-ZA" b="1" dirty="0">
                <a:solidFill>
                  <a:schemeClr val="bg1"/>
                </a:solidFill>
              </a:rPr>
              <a:t>Containers: </a:t>
            </a:r>
            <a:r>
              <a:rPr lang="en-ZA" b="1" dirty="0">
                <a:solidFill>
                  <a:schemeClr val="bg1"/>
                </a:solidFill>
                <a:latin typeface="Courier New" panose="020703090202050204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Docker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2E97EB-0361-2ECB-4B34-F2F47A529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77786" y="2336054"/>
            <a:ext cx="10042786" cy="41314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b="1" dirty="0"/>
              <a:t>HPC Containers</a:t>
            </a:r>
          </a:p>
          <a:p>
            <a:r>
              <a:rPr lang="en-ZA" dirty="0"/>
              <a:t>Bundle entire software stack into a portable </a:t>
            </a:r>
            <a:r>
              <a:rPr lang="en-ZA" i="1" dirty="0"/>
              <a:t>‘box’</a:t>
            </a:r>
            <a:r>
              <a:rPr lang="en-ZA" dirty="0"/>
              <a:t>.</a:t>
            </a:r>
          </a:p>
          <a:p>
            <a:r>
              <a:rPr lang="en-ZA" dirty="0"/>
              <a:t>Guarantee identical code across different machines.</a:t>
            </a:r>
          </a:p>
          <a:p>
            <a:pPr marL="0" indent="0">
              <a:buNone/>
            </a:pPr>
            <a:endParaRPr lang="en-ZA" sz="200" dirty="0"/>
          </a:p>
          <a:p>
            <a:r>
              <a:rPr lang="en-ZA" dirty="0"/>
              <a:t>A dominant container platform, </a:t>
            </a:r>
            <a:r>
              <a:rPr lang="en-ZA" b="1" dirty="0"/>
              <a:t>Docker</a:t>
            </a:r>
            <a:r>
              <a:rPr lang="en-ZA" dirty="0"/>
              <a:t>, requires root &amp; daemon privileges.</a:t>
            </a:r>
            <a:br>
              <a:rPr lang="en-ZA" dirty="0"/>
            </a:br>
            <a:r>
              <a:rPr lang="en-ZA" b="1" dirty="0">
                <a:latin typeface="Courier New" panose="020703090202050204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docker build –t </a:t>
            </a:r>
            <a:r>
              <a:rPr lang="en-ZA" b="1" dirty="0" err="1">
                <a:latin typeface="Courier New" panose="020703090202050204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myimage</a:t>
            </a:r>
            <a:endParaRPr lang="en-ZA" b="1" i="1" dirty="0">
              <a:solidFill>
                <a:schemeClr val="accent3"/>
              </a:solidFill>
              <a:latin typeface="Courier New" panose="02070309020205020404" pitchFamily="49" charset="0"/>
              <a:ea typeface="Cascadia Code SemiLight" panose="020B0609020000020004" pitchFamily="49" charset="0"/>
              <a:cs typeface="Courier New" panose="02070309020205020404" pitchFamily="49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B96966-C736-6FFE-FCB9-D975397B2F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83" y="991034"/>
            <a:ext cx="1289967" cy="558951"/>
          </a:xfrm>
          <a:prstGeom prst="rect">
            <a:avLst/>
          </a:prstGeom>
        </p:spPr>
      </p:pic>
      <p:pic>
        <p:nvPicPr>
          <p:cNvPr id="2052" name="Picture 4" descr="Container Workflow">
            <a:extLst>
              <a:ext uri="{FF2B5EF4-FFF2-40B4-BE49-F238E27FC236}">
                <a16:creationId xmlns:a16="http://schemas.microsoft.com/office/drawing/2014/main" id="{B7D88757-3FB1-CCA6-17D5-A21332A0A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443" y="2323400"/>
            <a:ext cx="9105900" cy="378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10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B434B19-A087-CE66-AFF7-307C27B880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5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30E8A0-66DB-EFAC-0344-0C6F6F010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273" y="719131"/>
            <a:ext cx="8543299" cy="1174112"/>
          </a:xfrm>
        </p:spPr>
        <p:txBody>
          <a:bodyPr>
            <a:normAutofit fontScale="90000"/>
          </a:bodyPr>
          <a:lstStyle/>
          <a:p>
            <a:r>
              <a:rPr lang="en-ZA" b="1" dirty="0">
                <a:solidFill>
                  <a:schemeClr val="bg1"/>
                </a:solidFill>
              </a:rPr>
              <a:t>Containers: </a:t>
            </a:r>
            <a:r>
              <a:rPr lang="en-ZA" b="1" dirty="0" err="1">
                <a:solidFill>
                  <a:schemeClr val="bg1"/>
                </a:solidFill>
                <a:latin typeface="Courier New" panose="020703090202050204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Apptainer</a:t>
            </a:r>
            <a:r>
              <a:rPr lang="en-ZA" b="1" dirty="0">
                <a:solidFill>
                  <a:schemeClr val="bg1"/>
                </a:solidFill>
                <a:latin typeface="Courier New" panose="020703090202050204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 </a:t>
            </a:r>
            <a:r>
              <a:rPr lang="en-ZA" b="1" dirty="0">
                <a:solidFill>
                  <a:schemeClr val="bg1"/>
                </a:solidFill>
                <a:ea typeface="Cascadia Code" panose="020B0609020000020004" pitchFamily="49" charset="0"/>
                <a:cs typeface="Courier New" panose="02070309020205020404" pitchFamily="49" charset="0"/>
              </a:rPr>
              <a:t>&amp;</a:t>
            </a:r>
            <a:r>
              <a:rPr lang="en-ZA" b="1" dirty="0">
                <a:solidFill>
                  <a:schemeClr val="bg1"/>
                </a:solidFill>
                <a:latin typeface="Courier New" panose="02070309020205020404" pitchFamily="49" charset="0"/>
                <a:ea typeface="Cascadia Code" panose="020B0609020000020004" pitchFamily="49" charset="0"/>
                <a:cs typeface="Courier New" panose="02070309020205020404" pitchFamily="49" charset="0"/>
              </a:rPr>
              <a:t> Enroot</a:t>
            </a:r>
            <a:endParaRPr lang="en-ZA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2E97EB-0361-2ECB-4B34-F2F47A529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2320" y="2336054"/>
            <a:ext cx="9748252" cy="41314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ZA" dirty="0"/>
              <a:t>HPC-native runtime containers like</a:t>
            </a:r>
          </a:p>
          <a:p>
            <a:r>
              <a:rPr lang="en-ZA" b="1" dirty="0" err="1"/>
              <a:t>Apptainer</a:t>
            </a:r>
            <a:r>
              <a:rPr lang="en-ZA" b="1" dirty="0"/>
              <a:t> </a:t>
            </a:r>
            <a:r>
              <a:rPr lang="en-ZA" dirty="0"/>
              <a:t>an open-source continuation of Singularity</a:t>
            </a:r>
          </a:p>
          <a:p>
            <a:pPr lvl="1"/>
            <a:r>
              <a:rPr lang="en-ZA" dirty="0"/>
              <a:t>Can natively run Docker container without complex daemon.</a:t>
            </a:r>
          </a:p>
          <a:p>
            <a:r>
              <a:rPr lang="en-ZA" b="1" dirty="0"/>
              <a:t>Enroot</a:t>
            </a:r>
            <a:r>
              <a:rPr lang="en-ZA" dirty="0"/>
              <a:t> converts standard container image in unprivileged boxes</a:t>
            </a:r>
          </a:p>
          <a:p>
            <a:pPr lvl="1"/>
            <a:r>
              <a:rPr lang="en-ZA" dirty="0"/>
              <a:t>Optimized for fast, large-scale computing</a:t>
            </a:r>
          </a:p>
          <a:p>
            <a:pPr marL="0" indent="0">
              <a:buNone/>
            </a:pPr>
            <a:endParaRPr lang="en-ZA" sz="200" dirty="0"/>
          </a:p>
          <a:p>
            <a:r>
              <a:rPr lang="en-ZA" b="1" u="sng" dirty="0"/>
              <a:t>Container Advantages</a:t>
            </a:r>
          </a:p>
          <a:p>
            <a:pPr lvl="1"/>
            <a:r>
              <a:rPr lang="en-ZA" dirty="0"/>
              <a:t>Reproducibility,</a:t>
            </a:r>
          </a:p>
          <a:p>
            <a:pPr lvl="1"/>
            <a:r>
              <a:rPr lang="en-ZA" dirty="0"/>
              <a:t>Portability,</a:t>
            </a:r>
          </a:p>
          <a:p>
            <a:pPr lvl="1"/>
            <a:r>
              <a:rPr lang="en-ZA" dirty="0"/>
              <a:t>Reduce application complexity.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B96966-C736-6FFE-FCB9-D975397B2F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83" y="991034"/>
            <a:ext cx="1289967" cy="55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939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B434B19-A087-CE66-AFF7-307C27B880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5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30E8A0-66DB-EFAC-0344-0C6F6F010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273" y="719131"/>
            <a:ext cx="8543299" cy="1174112"/>
          </a:xfrm>
        </p:spPr>
        <p:txBody>
          <a:bodyPr/>
          <a:lstStyle/>
          <a:p>
            <a:r>
              <a:rPr lang="en-ZA" b="1" dirty="0">
                <a:solidFill>
                  <a:schemeClr val="bg1"/>
                </a:solidFill>
              </a:rPr>
              <a:t>Tool Comparison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2E97EB-0361-2ECB-4B34-F2F47A529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2320" y="2336054"/>
            <a:ext cx="9748252" cy="4131486"/>
          </a:xfrm>
        </p:spPr>
        <p:txBody>
          <a:bodyPr/>
          <a:lstStyle/>
          <a:p>
            <a:endParaRPr lang="en-GB" dirty="0"/>
          </a:p>
          <a:p>
            <a:endParaRPr lang="en-ZA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B96966-C736-6FFE-FCB9-D975397B2F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83" y="991034"/>
            <a:ext cx="1289967" cy="558951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C43B7EB-FF8A-6C91-E94C-E532C79066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124440"/>
              </p:ext>
            </p:extLst>
          </p:nvPr>
        </p:nvGraphicFramePr>
        <p:xfrm>
          <a:off x="2095699" y="2280679"/>
          <a:ext cx="9692638" cy="41364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59734">
                  <a:extLst>
                    <a:ext uri="{9D8B030D-6E8A-4147-A177-3AD203B41FA5}">
                      <a16:colId xmlns:a16="http://schemas.microsoft.com/office/drawing/2014/main" val="1574574174"/>
                    </a:ext>
                  </a:extLst>
                </a:gridCol>
                <a:gridCol w="1659734">
                  <a:extLst>
                    <a:ext uri="{9D8B030D-6E8A-4147-A177-3AD203B41FA5}">
                      <a16:colId xmlns:a16="http://schemas.microsoft.com/office/drawing/2014/main" val="2837099766"/>
                    </a:ext>
                  </a:extLst>
                </a:gridCol>
                <a:gridCol w="1659734">
                  <a:extLst>
                    <a:ext uri="{9D8B030D-6E8A-4147-A177-3AD203B41FA5}">
                      <a16:colId xmlns:a16="http://schemas.microsoft.com/office/drawing/2014/main" val="239330686"/>
                    </a:ext>
                  </a:extLst>
                </a:gridCol>
                <a:gridCol w="1659734">
                  <a:extLst>
                    <a:ext uri="{9D8B030D-6E8A-4147-A177-3AD203B41FA5}">
                      <a16:colId xmlns:a16="http://schemas.microsoft.com/office/drawing/2014/main" val="3557520841"/>
                    </a:ext>
                  </a:extLst>
                </a:gridCol>
                <a:gridCol w="3053702">
                  <a:extLst>
                    <a:ext uri="{9D8B030D-6E8A-4147-A177-3AD203B41FA5}">
                      <a16:colId xmlns:a16="http://schemas.microsoft.com/office/drawing/2014/main" val="915441410"/>
                    </a:ext>
                  </a:extLst>
                </a:gridCol>
              </a:tblGrid>
              <a:tr h="654303">
                <a:tc>
                  <a:txBody>
                    <a:bodyPr/>
                    <a:lstStyle/>
                    <a:p>
                      <a:r>
                        <a:rPr lang="en-ZA" sz="2000" dirty="0"/>
                        <a:t>Environment Tools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000" dirty="0"/>
                        <a:t>Types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000" dirty="0"/>
                        <a:t>Root Required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000" dirty="0"/>
                        <a:t>HPC Native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000" dirty="0"/>
                        <a:t>Best Use Case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126857"/>
                  </a:ext>
                </a:extLst>
              </a:tr>
              <a:tr h="771606">
                <a:tc>
                  <a:txBody>
                    <a:bodyPr/>
                    <a:lstStyle/>
                    <a:p>
                      <a:r>
                        <a:rPr lang="en-ZA" dirty="0" err="1"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Lmod</a:t>
                      </a:r>
                      <a:endParaRPr lang="en-ZA" dirty="0"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Module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Managing system-installed software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545779"/>
                  </a:ext>
                </a:extLst>
              </a:tr>
              <a:tr h="734785">
                <a:tc>
                  <a:txBody>
                    <a:bodyPr/>
                    <a:lstStyle/>
                    <a:p>
                      <a:r>
                        <a:rPr lang="en-ZA" dirty="0"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Spack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Package Manager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Optimised source build for HPC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9567364"/>
                  </a:ext>
                </a:extLst>
              </a:tr>
              <a:tr h="718458">
                <a:tc>
                  <a:txBody>
                    <a:bodyPr/>
                    <a:lstStyle/>
                    <a:p>
                      <a:r>
                        <a:rPr lang="en-ZA" dirty="0" err="1"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Conda</a:t>
                      </a:r>
                      <a:endParaRPr lang="en-ZA" dirty="0"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dirty="0"/>
                        <a:t>Package Manager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Partial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Python/R/bioinformatics workflows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537086"/>
                  </a:ext>
                </a:extLst>
              </a:tr>
              <a:tr h="506185">
                <a:tc>
                  <a:txBody>
                    <a:bodyPr/>
                    <a:lstStyle/>
                    <a:p>
                      <a:r>
                        <a:rPr lang="en-ZA" dirty="0"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Docker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Container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Yes (daemon)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Building portable images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7432643"/>
                  </a:ext>
                </a:extLst>
              </a:tr>
              <a:tr h="704376">
                <a:tc>
                  <a:txBody>
                    <a:bodyPr/>
                    <a:lstStyle/>
                    <a:p>
                      <a:r>
                        <a:rPr lang="en-ZA" dirty="0" err="1">
                          <a:latin typeface="Cascadia Code" panose="020B06090200000200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Apptainer</a:t>
                      </a:r>
                      <a:endParaRPr lang="en-ZA" dirty="0">
                        <a:latin typeface="Cascadia Code" panose="020B0609020000020004" pitchFamily="49" charset="0"/>
                        <a:ea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Container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Running containers on HPC clusters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33715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1860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6AD614-36C2-CCC2-B319-9F4DA952C6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279"/>
            <a:ext cx="12191999" cy="68752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207866-D4FD-3BFF-5ADC-CF021F511C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4560" y="3331736"/>
            <a:ext cx="5938298" cy="1564718"/>
          </a:xfrm>
        </p:spPr>
        <p:txBody>
          <a:bodyPr>
            <a:noAutofit/>
          </a:bodyPr>
          <a:lstStyle/>
          <a:p>
            <a:r>
              <a:rPr lang="en-ZA" sz="4800" b="1" dirty="0">
                <a:solidFill>
                  <a:schemeClr val="bg1"/>
                </a:solidFill>
              </a:rPr>
              <a:t>LMOD DEMONSTRATION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05B2BD5-FB0A-E2A3-8686-DFC11FD537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295" y="3242430"/>
            <a:ext cx="3222684" cy="139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869841"/>
      </p:ext>
    </p:extLst>
  </p:cSld>
  <p:clrMapOvr>
    <a:masterClrMapping/>
  </p:clrMapOvr>
</p:sld>
</file>

<file path=ppt/theme/theme1.xml><?xml version="1.0" encoding="utf-8"?>
<a:theme xmlns:a="http://schemas.openxmlformats.org/drawingml/2006/main" name="Option 1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5E0B0BE7023646947F920637974D5A" ma:contentTypeVersion="8" ma:contentTypeDescription="Create a new document." ma:contentTypeScope="" ma:versionID="86a7728a04c9f38ebdc1b4513ee515b2">
  <xsd:schema xmlns:xsd="http://www.w3.org/2001/XMLSchema" xmlns:xs="http://www.w3.org/2001/XMLSchema" xmlns:p="http://schemas.microsoft.com/office/2006/metadata/properties" xmlns:ns2="debb861a-3e1f-472e-8981-c630a4519e80" targetNamespace="http://schemas.microsoft.com/office/2006/metadata/properties" ma:root="true" ma:fieldsID="b632a1c1f4c24e24e8a5a77f175ebbdd" ns2:_="">
    <xsd:import namespace="debb861a-3e1f-472e-8981-c630a4519e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bb861a-3e1f-472e-8981-c630a4519e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1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0B66FF-889E-4D09-9A10-DA6F4E97206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4EA569E-C9B4-4C78-B0DB-CFBD5A8161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CDE707-D033-47B3-ACA2-ABA22017F769}"/>
</file>

<file path=docProps/app.xml><?xml version="1.0" encoding="utf-8"?>
<Properties xmlns="http://schemas.openxmlformats.org/officeDocument/2006/extended-properties" xmlns:vt="http://schemas.openxmlformats.org/officeDocument/2006/docPropsVTypes">
  <Template>Option 1</Template>
  <TotalTime>2905</TotalTime>
  <Words>466</Words>
  <Application>Microsoft Office PowerPoint</Application>
  <PresentationFormat>Widescreen</PresentationFormat>
  <Paragraphs>100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Aptos</vt:lpstr>
      <vt:lpstr>Aptos Display</vt:lpstr>
      <vt:lpstr>Arial</vt:lpstr>
      <vt:lpstr>Cascadia Code</vt:lpstr>
      <vt:lpstr>Courier New</vt:lpstr>
      <vt:lpstr>Gotham Bold</vt:lpstr>
      <vt:lpstr>Option 1</vt:lpstr>
      <vt:lpstr>Environment Management Tools</vt:lpstr>
      <vt:lpstr>What is Environment Management?</vt:lpstr>
      <vt:lpstr>Some HPC Solutions</vt:lpstr>
      <vt:lpstr>Module System: Lmod</vt:lpstr>
      <vt:lpstr>Package Manager: Spack &amp; Conda</vt:lpstr>
      <vt:lpstr>Containers: Docker</vt:lpstr>
      <vt:lpstr>Containers: Apptainer &amp; Enroot</vt:lpstr>
      <vt:lpstr>Tool Comparison</vt:lpstr>
      <vt:lpstr>LMOD DEMONSTRATION</vt:lpstr>
      <vt:lpstr>TCL modulefiles</vt:lpstr>
      <vt:lpstr>Lua modulefiles (.lua)</vt:lpstr>
      <vt:lpstr>Modulefile generation when scripting</vt:lpstr>
      <vt:lpstr>THANK YOU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 Management Tools</dc:title>
  <dc:creator>Nox Moyake</dc:creator>
  <cp:lastModifiedBy>Thina Calana</cp:lastModifiedBy>
  <cp:revision>23</cp:revision>
  <dcterms:created xsi:type="dcterms:W3CDTF">2026-02-11T16:08:42Z</dcterms:created>
  <dcterms:modified xsi:type="dcterms:W3CDTF">2026-07-07T15:19:41Z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0x010100CB5E0B0BE7023646947F920637974D5A</vt:lpwstr>
  </property>
</Properties>
</file>